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4"/>
  </p:sldMasterIdLst>
  <p:notesMasterIdLst>
    <p:notesMasterId r:id="rId20"/>
  </p:notesMasterIdLst>
  <p:sldIdLst>
    <p:sldId id="256" r:id="rId5"/>
    <p:sldId id="257" r:id="rId6"/>
    <p:sldId id="311" r:id="rId7"/>
    <p:sldId id="323" r:id="rId8"/>
    <p:sldId id="315" r:id="rId9"/>
    <p:sldId id="313" r:id="rId10"/>
    <p:sldId id="320" r:id="rId11"/>
    <p:sldId id="317" r:id="rId12"/>
    <p:sldId id="318" r:id="rId13"/>
    <p:sldId id="321" r:id="rId14"/>
    <p:sldId id="325" r:id="rId15"/>
    <p:sldId id="327" r:id="rId16"/>
    <p:sldId id="322" r:id="rId17"/>
    <p:sldId id="305" r:id="rId18"/>
    <p:sldId id="314" r:id="rId19"/>
  </p:sldIdLst>
  <p:sldSz cx="19010313" cy="10693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4" userDrawn="1">
          <p15:clr>
            <a:srgbClr val="A4A3A4"/>
          </p15:clr>
        </p15:guide>
        <p15:guide id="2" pos="612" userDrawn="1">
          <p15:clr>
            <a:srgbClr val="A4A3A4"/>
          </p15:clr>
        </p15:guide>
        <p15:guide id="3" orient="horz" pos="5816" userDrawn="1">
          <p15:clr>
            <a:srgbClr val="A4A3A4"/>
          </p15:clr>
        </p15:guide>
        <p15:guide id="4" orient="horz" pos="3468" userDrawn="1">
          <p15:clr>
            <a:srgbClr val="A4A3A4"/>
          </p15:clr>
        </p15:guide>
        <p15:guide id="5" orient="horz" pos="35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F3"/>
    <a:srgbClr val="FFA100"/>
    <a:srgbClr val="FFBF00"/>
    <a:srgbClr val="188AD8"/>
    <a:srgbClr val="FFFF00"/>
    <a:srgbClr val="832E8A"/>
    <a:srgbClr val="28C8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B07155-D0A9-668C-590D-8B6C81579931}" v="84" dt="2024-12-05T04:31:06.890"/>
    <p1510:client id="{9016CD38-1ADF-47D8-9CAD-EE80B95BD4AF}" v="4" dt="2024-12-04T18:47:01.262"/>
    <p1510:client id="{F99551D4-D287-9347-8D59-64863B56EAEE}" v="17" dt="2024-12-05T17:05:26.49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1"/>
    <p:restoredTop sz="94721"/>
  </p:normalViewPr>
  <p:slideViewPr>
    <p:cSldViewPr snapToGrid="0">
      <p:cViewPr varScale="1">
        <p:scale>
          <a:sx n="87" d="100"/>
          <a:sy n="87" d="100"/>
        </p:scale>
        <p:origin x="752" y="224"/>
      </p:cViewPr>
      <p:guideLst>
        <p:guide orient="horz" pos="344"/>
        <p:guide pos="612"/>
        <p:guide orient="horz" pos="5816"/>
        <p:guide orient="horz" pos="3468"/>
        <p:guide orient="horz" pos="35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kash Narine" userId="d6dd15c9-8875-4bc7-b231-9587653e8c16" providerId="ADAL" clId="{F99551D4-D287-9347-8D59-64863B56EAEE}"/>
    <pc:docChg chg="custSel delSld modSld">
      <pc:chgData name="Vikash Narine" userId="d6dd15c9-8875-4bc7-b231-9587653e8c16" providerId="ADAL" clId="{F99551D4-D287-9347-8D59-64863B56EAEE}" dt="2024-12-05T17:30:38.515" v="72" actId="5793"/>
      <pc:docMkLst>
        <pc:docMk/>
      </pc:docMkLst>
      <pc:sldChg chg="modSp mod">
        <pc:chgData name="Vikash Narine" userId="d6dd15c9-8875-4bc7-b231-9587653e8c16" providerId="ADAL" clId="{F99551D4-D287-9347-8D59-64863B56EAEE}" dt="2024-12-05T17:30:38.515" v="72" actId="5793"/>
        <pc:sldMkLst>
          <pc:docMk/>
          <pc:sldMk cId="3481777039" sldId="315"/>
        </pc:sldMkLst>
        <pc:spChg chg="mod">
          <ac:chgData name="Vikash Narine" userId="d6dd15c9-8875-4bc7-b231-9587653e8c16" providerId="ADAL" clId="{F99551D4-D287-9347-8D59-64863B56EAEE}" dt="2024-12-05T17:30:38.515" v="72" actId="5793"/>
          <ac:spMkLst>
            <pc:docMk/>
            <pc:sldMk cId="3481777039" sldId="315"/>
            <ac:spMk id="3" creationId="{1167CA0D-1783-BC16-C6A9-6CDA904DFB3D}"/>
          </ac:spMkLst>
        </pc:spChg>
      </pc:sldChg>
      <pc:sldChg chg="del">
        <pc:chgData name="Vikash Narine" userId="d6dd15c9-8875-4bc7-b231-9587653e8c16" providerId="ADAL" clId="{F99551D4-D287-9347-8D59-64863B56EAEE}" dt="2024-12-05T16:58:23.445" v="0" actId="2696"/>
        <pc:sldMkLst>
          <pc:docMk/>
          <pc:sldMk cId="4036060751" sldId="319"/>
        </pc:sldMkLst>
      </pc:sldChg>
      <pc:sldChg chg="addSp modSp mod">
        <pc:chgData name="Vikash Narine" userId="d6dd15c9-8875-4bc7-b231-9587653e8c16" providerId="ADAL" clId="{F99551D4-D287-9347-8D59-64863B56EAEE}" dt="2024-12-05T17:03:12.171" v="36" actId="20577"/>
        <pc:sldMkLst>
          <pc:docMk/>
          <pc:sldMk cId="3956059937" sldId="321"/>
        </pc:sldMkLst>
        <pc:spChg chg="mod">
          <ac:chgData name="Vikash Narine" userId="d6dd15c9-8875-4bc7-b231-9587653e8c16" providerId="ADAL" clId="{F99551D4-D287-9347-8D59-64863B56EAEE}" dt="2024-12-05T17:03:12.171" v="36" actId="20577"/>
          <ac:spMkLst>
            <pc:docMk/>
            <pc:sldMk cId="3956059937" sldId="321"/>
            <ac:spMk id="3" creationId="{09FF0A87-2096-B182-59D3-26CED29F5558}"/>
          </ac:spMkLst>
        </pc:spChg>
        <pc:spChg chg="add mod">
          <ac:chgData name="Vikash Narine" userId="d6dd15c9-8875-4bc7-b231-9587653e8c16" providerId="ADAL" clId="{F99551D4-D287-9347-8D59-64863B56EAEE}" dt="2024-12-05T16:59:48.697" v="4" actId="1076"/>
          <ac:spMkLst>
            <pc:docMk/>
            <pc:sldMk cId="3956059937" sldId="321"/>
            <ac:spMk id="4" creationId="{AFC7D1EE-65D8-61C8-0729-6A0C403D5A6F}"/>
          </ac:spMkLst>
        </pc:spChg>
        <pc:spChg chg="add mod">
          <ac:chgData name="Vikash Narine" userId="d6dd15c9-8875-4bc7-b231-9587653e8c16" providerId="ADAL" clId="{F99551D4-D287-9347-8D59-64863B56EAEE}" dt="2024-12-05T17:03:05.537" v="34" actId="403"/>
          <ac:spMkLst>
            <pc:docMk/>
            <pc:sldMk cId="3956059937" sldId="321"/>
            <ac:spMk id="6" creationId="{311AAA8C-C8E4-432D-9B33-3A9FF269F64F}"/>
          </ac:spMkLst>
        </pc:spChg>
      </pc:sldChg>
      <pc:sldChg chg="del">
        <pc:chgData name="Vikash Narine" userId="d6dd15c9-8875-4bc7-b231-9587653e8c16" providerId="ADAL" clId="{F99551D4-D287-9347-8D59-64863B56EAEE}" dt="2024-12-05T17:04:09.569" v="37" actId="2696"/>
        <pc:sldMkLst>
          <pc:docMk/>
          <pc:sldMk cId="3635781557" sldId="324"/>
        </pc:sldMkLst>
      </pc:sldChg>
      <pc:sldChg chg="addSp modSp mod">
        <pc:chgData name="Vikash Narine" userId="d6dd15c9-8875-4bc7-b231-9587653e8c16" providerId="ADAL" clId="{F99551D4-D287-9347-8D59-64863B56EAEE}" dt="2024-12-05T17:05:30.623" v="47" actId="1076"/>
        <pc:sldMkLst>
          <pc:docMk/>
          <pc:sldMk cId="3977090106" sldId="325"/>
        </pc:sldMkLst>
        <pc:spChg chg="mod">
          <ac:chgData name="Vikash Narine" userId="d6dd15c9-8875-4bc7-b231-9587653e8c16" providerId="ADAL" clId="{F99551D4-D287-9347-8D59-64863B56EAEE}" dt="2024-12-05T17:05:30.623" v="47" actId="1076"/>
          <ac:spMkLst>
            <pc:docMk/>
            <pc:sldMk cId="3977090106" sldId="325"/>
            <ac:spMk id="3" creationId="{FB5A36C4-2377-519E-B1A9-B4617FBFBD74}"/>
          </ac:spMkLst>
        </pc:spChg>
        <pc:spChg chg="add mod">
          <ac:chgData name="Vikash Narine" userId="d6dd15c9-8875-4bc7-b231-9587653e8c16" providerId="ADAL" clId="{F99551D4-D287-9347-8D59-64863B56EAEE}" dt="2024-12-05T17:05:26.493" v="46" actId="571"/>
          <ac:spMkLst>
            <pc:docMk/>
            <pc:sldMk cId="3977090106" sldId="325"/>
            <ac:spMk id="4" creationId="{571E33CF-1B2F-5B71-B3B1-B94558962090}"/>
          </ac:spMkLst>
        </pc:spChg>
      </pc:sldChg>
      <pc:sldChg chg="del">
        <pc:chgData name="Vikash Narine" userId="d6dd15c9-8875-4bc7-b231-9587653e8c16" providerId="ADAL" clId="{F99551D4-D287-9347-8D59-64863B56EAEE}" dt="2024-12-05T17:04:14.180" v="38" actId="2696"/>
        <pc:sldMkLst>
          <pc:docMk/>
          <pc:sldMk cId="3132661147" sldId="32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699441-7F23-4691-BF66-7F77A9C61644}"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1C43AD8B-D6E4-4008-899C-937DE051A208}">
      <dgm:prSet phldrT="[Text]" phldr="1"/>
      <dgm:spPr>
        <a:solidFill>
          <a:schemeClr val="bg1"/>
        </a:solidFill>
      </dgm:spPr>
      <dgm:t>
        <a:bodyPr/>
        <a:lstStyle/>
        <a:p>
          <a:endParaRPr lang="en-US"/>
        </a:p>
      </dgm:t>
    </dgm:pt>
    <dgm:pt modelId="{3CB3E849-F454-4859-BE09-845630D2EE84}" type="parTrans" cxnId="{9ACC5CB2-9CBF-4A84-8308-A1CDA73AFC0C}">
      <dgm:prSet/>
      <dgm:spPr/>
      <dgm:t>
        <a:bodyPr/>
        <a:lstStyle/>
        <a:p>
          <a:endParaRPr lang="en-US"/>
        </a:p>
      </dgm:t>
    </dgm:pt>
    <dgm:pt modelId="{EB057602-A620-4B0C-A76A-C59749C0A421}" type="sibTrans" cxnId="{9ACC5CB2-9CBF-4A84-8308-A1CDA73AFC0C}">
      <dgm:prSet/>
      <dgm:spPr>
        <a:solidFill>
          <a:schemeClr val="bg1"/>
        </a:solidFill>
      </dgm:spPr>
      <dgm:t>
        <a:bodyPr/>
        <a:lstStyle/>
        <a:p>
          <a:endParaRPr lang="en-US"/>
        </a:p>
      </dgm:t>
    </dgm:pt>
    <dgm:pt modelId="{16E77113-4B10-4D58-B5AD-D4FBBE3AF9D0}" type="pres">
      <dgm:prSet presAssocID="{CC699441-7F23-4691-BF66-7F77A9C61644}" presName="Name0" presStyleCnt="0">
        <dgm:presLayoutVars>
          <dgm:chMax/>
          <dgm:chPref/>
          <dgm:dir/>
          <dgm:animLvl val="lvl"/>
        </dgm:presLayoutVars>
      </dgm:prSet>
      <dgm:spPr/>
    </dgm:pt>
    <dgm:pt modelId="{C2720136-7C5E-4A82-86DB-27F7AFACF5BE}" type="pres">
      <dgm:prSet presAssocID="{1C43AD8B-D6E4-4008-899C-937DE051A208}" presName="composite" presStyleCnt="0"/>
      <dgm:spPr/>
    </dgm:pt>
    <dgm:pt modelId="{7F469F5E-B7BC-44F2-94DC-9C631EAD89B6}" type="pres">
      <dgm:prSet presAssocID="{1C43AD8B-D6E4-4008-899C-937DE051A208}" presName="Parent1" presStyleLbl="node1" presStyleIdx="0" presStyleCnt="2">
        <dgm:presLayoutVars>
          <dgm:chMax val="1"/>
          <dgm:chPref val="1"/>
          <dgm:bulletEnabled val="1"/>
        </dgm:presLayoutVars>
      </dgm:prSet>
      <dgm:spPr/>
    </dgm:pt>
    <dgm:pt modelId="{7EA5DE6E-111A-4222-B770-811AE904B755}" type="pres">
      <dgm:prSet presAssocID="{1C43AD8B-D6E4-4008-899C-937DE051A208}" presName="Childtext1" presStyleLbl="revTx" presStyleIdx="0" presStyleCnt="1">
        <dgm:presLayoutVars>
          <dgm:chMax val="0"/>
          <dgm:chPref val="0"/>
          <dgm:bulletEnabled val="1"/>
        </dgm:presLayoutVars>
      </dgm:prSet>
      <dgm:spPr/>
    </dgm:pt>
    <dgm:pt modelId="{C2703713-A56A-4FAC-AB7E-417C1007F461}" type="pres">
      <dgm:prSet presAssocID="{1C43AD8B-D6E4-4008-899C-937DE051A208}" presName="BalanceSpacing" presStyleCnt="0"/>
      <dgm:spPr/>
    </dgm:pt>
    <dgm:pt modelId="{CE2D8DA8-BB90-414D-A8D1-5945A2E6A6B4}" type="pres">
      <dgm:prSet presAssocID="{1C43AD8B-D6E4-4008-899C-937DE051A208}" presName="BalanceSpacing1" presStyleCnt="0"/>
      <dgm:spPr/>
    </dgm:pt>
    <dgm:pt modelId="{FA00C3CF-7133-4823-AEAB-A8BB6D2CA2E2}" type="pres">
      <dgm:prSet presAssocID="{EB057602-A620-4B0C-A76A-C59749C0A421}" presName="Accent1Text" presStyleLbl="node1" presStyleIdx="1" presStyleCnt="2" custLinFactNeighborX="63544" custLinFactNeighborY="328"/>
      <dgm:spPr/>
    </dgm:pt>
  </dgm:ptLst>
  <dgm:cxnLst>
    <dgm:cxn modelId="{047E2643-BBEA-4180-AA94-033078F12401}" type="presOf" srcId="{EB057602-A620-4B0C-A76A-C59749C0A421}" destId="{FA00C3CF-7133-4823-AEAB-A8BB6D2CA2E2}" srcOrd="0" destOrd="0" presId="urn:microsoft.com/office/officeart/2008/layout/AlternatingHexagons"/>
    <dgm:cxn modelId="{B8B1567F-8DEB-4E1F-B102-247C5BBEBC12}" type="presOf" srcId="{1C43AD8B-D6E4-4008-899C-937DE051A208}" destId="{7F469F5E-B7BC-44F2-94DC-9C631EAD89B6}" srcOrd="0" destOrd="0" presId="urn:microsoft.com/office/officeart/2008/layout/AlternatingHexagons"/>
    <dgm:cxn modelId="{BC3DAC9F-2E95-445F-8A9B-28A0899B61E8}" type="presOf" srcId="{CC699441-7F23-4691-BF66-7F77A9C61644}" destId="{16E77113-4B10-4D58-B5AD-D4FBBE3AF9D0}" srcOrd="0" destOrd="0" presId="urn:microsoft.com/office/officeart/2008/layout/AlternatingHexagons"/>
    <dgm:cxn modelId="{9ACC5CB2-9CBF-4A84-8308-A1CDA73AFC0C}" srcId="{CC699441-7F23-4691-BF66-7F77A9C61644}" destId="{1C43AD8B-D6E4-4008-899C-937DE051A208}" srcOrd="0" destOrd="0" parTransId="{3CB3E849-F454-4859-BE09-845630D2EE84}" sibTransId="{EB057602-A620-4B0C-A76A-C59749C0A421}"/>
    <dgm:cxn modelId="{9B320C7D-B96E-451D-9A2F-0F3F47DE4D62}" type="presParOf" srcId="{16E77113-4B10-4D58-B5AD-D4FBBE3AF9D0}" destId="{C2720136-7C5E-4A82-86DB-27F7AFACF5BE}" srcOrd="0" destOrd="0" presId="urn:microsoft.com/office/officeart/2008/layout/AlternatingHexagons"/>
    <dgm:cxn modelId="{25A42469-0987-44B2-B846-5A7461CB5499}" type="presParOf" srcId="{C2720136-7C5E-4A82-86DB-27F7AFACF5BE}" destId="{7F469F5E-B7BC-44F2-94DC-9C631EAD89B6}" srcOrd="0" destOrd="0" presId="urn:microsoft.com/office/officeart/2008/layout/AlternatingHexagons"/>
    <dgm:cxn modelId="{A7D66D6C-B8A3-4F73-BBDE-7824AF33BC73}" type="presParOf" srcId="{C2720136-7C5E-4A82-86DB-27F7AFACF5BE}" destId="{7EA5DE6E-111A-4222-B770-811AE904B755}" srcOrd="1" destOrd="0" presId="urn:microsoft.com/office/officeart/2008/layout/AlternatingHexagons"/>
    <dgm:cxn modelId="{12360DA2-2B71-4791-9AAA-33BD2D49DA56}" type="presParOf" srcId="{C2720136-7C5E-4A82-86DB-27F7AFACF5BE}" destId="{C2703713-A56A-4FAC-AB7E-417C1007F461}" srcOrd="2" destOrd="0" presId="urn:microsoft.com/office/officeart/2008/layout/AlternatingHexagons"/>
    <dgm:cxn modelId="{B4AB88FF-5129-4EF6-8EE6-2D5B5DA17B83}" type="presParOf" srcId="{C2720136-7C5E-4A82-86DB-27F7AFACF5BE}" destId="{CE2D8DA8-BB90-414D-A8D1-5945A2E6A6B4}" srcOrd="3" destOrd="0" presId="urn:microsoft.com/office/officeart/2008/layout/AlternatingHexagons"/>
    <dgm:cxn modelId="{A4521890-00E2-473F-85EB-D3DCB226ABB4}" type="presParOf" srcId="{C2720136-7C5E-4A82-86DB-27F7AFACF5BE}" destId="{FA00C3CF-7133-4823-AEAB-A8BB6D2CA2E2}"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469F5E-B7BC-44F2-94DC-9C631EAD89B6}">
      <dsp:nvSpPr>
        <dsp:cNvPr id="0" name=""/>
        <dsp:cNvSpPr/>
      </dsp:nvSpPr>
      <dsp:spPr>
        <a:xfrm rot="5400000">
          <a:off x="7315838" y="1877812"/>
          <a:ext cx="4804833" cy="4180204"/>
        </a:xfrm>
        <a:prstGeom prst="hexagon">
          <a:avLst>
            <a:gd name="adj" fmla="val 25000"/>
            <a:gd name="vf" fmla="val 11547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rot="-5400000">
        <a:off x="8279567" y="2314251"/>
        <a:ext cx="2877374" cy="3307327"/>
      </dsp:txXfrm>
    </dsp:sp>
    <dsp:sp modelId="{7EA5DE6E-111A-4222-B770-811AE904B755}">
      <dsp:nvSpPr>
        <dsp:cNvPr id="0" name=""/>
        <dsp:cNvSpPr/>
      </dsp:nvSpPr>
      <dsp:spPr>
        <a:xfrm>
          <a:off x="11935205" y="2526465"/>
          <a:ext cx="5362193" cy="2882899"/>
        </a:xfrm>
        <a:prstGeom prst="rect">
          <a:avLst/>
        </a:prstGeom>
        <a:noFill/>
        <a:ln>
          <a:noFill/>
        </a:ln>
        <a:effectLst/>
      </dsp:spPr>
      <dsp:style>
        <a:lnRef idx="0">
          <a:scrgbClr r="0" g="0" b="0"/>
        </a:lnRef>
        <a:fillRef idx="0">
          <a:scrgbClr r="0" g="0" b="0"/>
        </a:fillRef>
        <a:effectRef idx="0">
          <a:scrgbClr r="0" g="0" b="0"/>
        </a:effectRef>
        <a:fontRef idx="minor"/>
      </dsp:style>
    </dsp:sp>
    <dsp:sp modelId="{FA00C3CF-7133-4823-AEAB-A8BB6D2CA2E2}">
      <dsp:nvSpPr>
        <dsp:cNvPr id="0" name=""/>
        <dsp:cNvSpPr/>
      </dsp:nvSpPr>
      <dsp:spPr>
        <a:xfrm rot="5400000">
          <a:off x="5457486" y="1893572"/>
          <a:ext cx="4804833" cy="4180204"/>
        </a:xfrm>
        <a:prstGeom prst="hexagon">
          <a:avLst>
            <a:gd name="adj" fmla="val 25000"/>
            <a:gd name="vf" fmla="val 11547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6421215" y="2330011"/>
        <a:ext cx="2877374" cy="3307327"/>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331" cy="466476"/>
          </a:xfrm>
          <a:prstGeom prst="rect">
            <a:avLst/>
          </a:prstGeom>
        </p:spPr>
        <p:txBody>
          <a:bodyPr vert="horz" lIns="81702" tIns="40851" rIns="81702" bIns="40851" rtlCol="0"/>
          <a:lstStyle>
            <a:lvl1pPr algn="l">
              <a:defRPr sz="1100"/>
            </a:lvl1pPr>
          </a:lstStyle>
          <a:p>
            <a:endParaRPr lang="cs-CZ"/>
          </a:p>
        </p:txBody>
      </p:sp>
      <p:sp>
        <p:nvSpPr>
          <p:cNvPr id="3" name="Date Placeholder 2"/>
          <p:cNvSpPr>
            <a:spLocks noGrp="1"/>
          </p:cNvSpPr>
          <p:nvPr>
            <p:ph type="dt" idx="1"/>
          </p:nvPr>
        </p:nvSpPr>
        <p:spPr>
          <a:xfrm>
            <a:off x="3970597" y="0"/>
            <a:ext cx="3038331" cy="466476"/>
          </a:xfrm>
          <a:prstGeom prst="rect">
            <a:avLst/>
          </a:prstGeom>
        </p:spPr>
        <p:txBody>
          <a:bodyPr vert="horz" lIns="81702" tIns="40851" rIns="81702" bIns="40851" rtlCol="0"/>
          <a:lstStyle>
            <a:lvl1pPr algn="r">
              <a:defRPr sz="1100"/>
            </a:lvl1pPr>
          </a:lstStyle>
          <a:p>
            <a:fld id="{A2BF3456-A29E-41FE-BFB7-B24F24BEE47B}" type="datetimeFigureOut">
              <a:rPr lang="cs-CZ" smtClean="0"/>
              <a:t>05.12.2024</a:t>
            </a:fld>
            <a:endParaRPr lang="cs-CZ"/>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81702" tIns="40851" rIns="81702" bIns="40851" rtlCol="0" anchor="ctr"/>
          <a:lstStyle/>
          <a:p>
            <a:endParaRPr lang="cs-CZ"/>
          </a:p>
        </p:txBody>
      </p:sp>
      <p:sp>
        <p:nvSpPr>
          <p:cNvPr id="5" name="Notes Placeholder 4"/>
          <p:cNvSpPr>
            <a:spLocks noGrp="1"/>
          </p:cNvSpPr>
          <p:nvPr>
            <p:ph type="body" sz="quarter" idx="3"/>
          </p:nvPr>
        </p:nvSpPr>
        <p:spPr>
          <a:xfrm>
            <a:off x="701040" y="4474307"/>
            <a:ext cx="5608320" cy="3660043"/>
          </a:xfrm>
          <a:prstGeom prst="rect">
            <a:avLst/>
          </a:prstGeom>
        </p:spPr>
        <p:txBody>
          <a:bodyPr vert="horz" lIns="81702" tIns="40851" rIns="81702" bIns="4085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1" y="8829924"/>
            <a:ext cx="3038331" cy="466476"/>
          </a:xfrm>
          <a:prstGeom prst="rect">
            <a:avLst/>
          </a:prstGeom>
        </p:spPr>
        <p:txBody>
          <a:bodyPr vert="horz" lIns="81702" tIns="40851" rIns="81702" bIns="40851" rtlCol="0" anchor="b"/>
          <a:lstStyle>
            <a:lvl1pPr algn="l">
              <a:defRPr sz="1100"/>
            </a:lvl1pPr>
          </a:lstStyle>
          <a:p>
            <a:endParaRPr lang="cs-CZ"/>
          </a:p>
        </p:txBody>
      </p:sp>
      <p:sp>
        <p:nvSpPr>
          <p:cNvPr id="7" name="Slide Number Placeholder 6"/>
          <p:cNvSpPr>
            <a:spLocks noGrp="1"/>
          </p:cNvSpPr>
          <p:nvPr>
            <p:ph type="sldNum" sz="quarter" idx="5"/>
          </p:nvPr>
        </p:nvSpPr>
        <p:spPr>
          <a:xfrm>
            <a:off x="3970597" y="8829924"/>
            <a:ext cx="3038331" cy="466476"/>
          </a:xfrm>
          <a:prstGeom prst="rect">
            <a:avLst/>
          </a:prstGeom>
        </p:spPr>
        <p:txBody>
          <a:bodyPr vert="horz" lIns="81702" tIns="40851" rIns="81702" bIns="40851" rtlCol="0" anchor="b"/>
          <a:lstStyle>
            <a:lvl1pPr algn="r">
              <a:defRPr sz="1100"/>
            </a:lvl1pPr>
          </a:lstStyle>
          <a:p>
            <a:fld id="{DD95B543-0236-4AEE-9F15-C7CF1150485F}" type="slidenum">
              <a:rPr lang="cs-CZ" smtClean="0"/>
              <a:t>‹#›</a:t>
            </a:fld>
            <a:endParaRPr lang="cs-CZ"/>
          </a:p>
        </p:txBody>
      </p:sp>
    </p:spTree>
    <p:extLst>
      <p:ext uri="{BB962C8B-B14F-4D97-AF65-F5344CB8AC3E}">
        <p14:creationId xmlns:p14="http://schemas.microsoft.com/office/powerpoint/2010/main" val="5225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a:p>
        </p:txBody>
      </p:sp>
      <p:sp>
        <p:nvSpPr>
          <p:cNvPr id="4" name="Slide Number Placeholder 3"/>
          <p:cNvSpPr>
            <a:spLocks noGrp="1"/>
          </p:cNvSpPr>
          <p:nvPr>
            <p:ph type="sldNum" sz="quarter" idx="5"/>
          </p:nvPr>
        </p:nvSpPr>
        <p:spPr/>
        <p:txBody>
          <a:bodyPr/>
          <a:lstStyle/>
          <a:p>
            <a:fld id="{DD95B543-0236-4AEE-9F15-C7CF1150485F}" type="slidenum">
              <a:rPr lang="cs-CZ" smtClean="0"/>
              <a:t>1</a:t>
            </a:fld>
            <a:endParaRPr lang="cs-CZ"/>
          </a:p>
        </p:txBody>
      </p:sp>
    </p:spTree>
    <p:extLst>
      <p:ext uri="{BB962C8B-B14F-4D97-AF65-F5344CB8AC3E}">
        <p14:creationId xmlns:p14="http://schemas.microsoft.com/office/powerpoint/2010/main" val="44073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95B543-0236-4AEE-9F15-C7CF1150485F}" type="slidenum">
              <a:rPr lang="cs-CZ" smtClean="0"/>
              <a:t>10</a:t>
            </a:fld>
            <a:endParaRPr lang="cs-CZ"/>
          </a:p>
        </p:txBody>
      </p:sp>
    </p:spTree>
    <p:extLst>
      <p:ext uri="{BB962C8B-B14F-4D97-AF65-F5344CB8AC3E}">
        <p14:creationId xmlns:p14="http://schemas.microsoft.com/office/powerpoint/2010/main" val="405579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76289" y="1750055"/>
            <a:ext cx="14257735" cy="3722887"/>
          </a:xfrm>
        </p:spPr>
        <p:txBody>
          <a:bodyPr anchor="b"/>
          <a:lstStyle>
            <a:lvl1pPr algn="ctr">
              <a:defRPr sz="9355"/>
            </a:lvl1pPr>
          </a:lstStyle>
          <a:p>
            <a:r>
              <a:rPr lang="en-US"/>
              <a:t>Click to edit Master title style</a:t>
            </a:r>
          </a:p>
        </p:txBody>
      </p:sp>
      <p:sp>
        <p:nvSpPr>
          <p:cNvPr id="3" name="Subtitle 2"/>
          <p:cNvSpPr>
            <a:spLocks noGrp="1"/>
          </p:cNvSpPr>
          <p:nvPr>
            <p:ph type="subTitle" idx="1"/>
          </p:nvPr>
        </p:nvSpPr>
        <p:spPr>
          <a:xfrm>
            <a:off x="2376289" y="5616511"/>
            <a:ext cx="14257735" cy="2581762"/>
          </a:xfrm>
        </p:spPr>
        <p:txBody>
          <a:bodyPr/>
          <a:lstStyle>
            <a:lvl1pPr marL="0" indent="0" algn="ctr">
              <a:buNone/>
              <a:defRPr sz="3742"/>
            </a:lvl1pPr>
            <a:lvl2pPr marL="712866" indent="0" algn="ctr">
              <a:buNone/>
              <a:defRPr sz="3118"/>
            </a:lvl2pPr>
            <a:lvl3pPr marL="1425732" indent="0" algn="ctr">
              <a:buNone/>
              <a:defRPr sz="2807"/>
            </a:lvl3pPr>
            <a:lvl4pPr marL="2138599" indent="0" algn="ctr">
              <a:buNone/>
              <a:defRPr sz="2495"/>
            </a:lvl4pPr>
            <a:lvl5pPr marL="2851465" indent="0" algn="ctr">
              <a:buNone/>
              <a:defRPr sz="2495"/>
            </a:lvl5pPr>
            <a:lvl6pPr marL="3564331" indent="0" algn="ctr">
              <a:buNone/>
              <a:defRPr sz="2495"/>
            </a:lvl6pPr>
            <a:lvl7pPr marL="4277197" indent="0" algn="ctr">
              <a:buNone/>
              <a:defRPr sz="2495"/>
            </a:lvl7pPr>
            <a:lvl8pPr marL="4990064" indent="0" algn="ctr">
              <a:buNone/>
              <a:defRPr sz="2495"/>
            </a:lvl8pPr>
            <a:lvl9pPr marL="5702930" indent="0" algn="ctr">
              <a:buNone/>
              <a:defRPr sz="2495"/>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12/5/24</a:t>
            </a:fld>
            <a:endParaRPr lang="en-US"/>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332969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12/5/24</a:t>
            </a:fld>
            <a:endParaRPr lang="en-US"/>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30830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604255" y="569325"/>
            <a:ext cx="4099099" cy="90621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06959" y="569325"/>
            <a:ext cx="12059667" cy="90621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12/5/24</a:t>
            </a:fld>
            <a:endParaRPr lang="en-US"/>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52863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12/5/24</a:t>
            </a:fld>
            <a:endParaRPr lang="en-US"/>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123954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7058" y="2665925"/>
            <a:ext cx="16396395" cy="4448157"/>
          </a:xfrm>
        </p:spPr>
        <p:txBody>
          <a:bodyPr anchor="b"/>
          <a:lstStyle>
            <a:lvl1pPr>
              <a:defRPr sz="9355"/>
            </a:lvl1pPr>
          </a:lstStyle>
          <a:p>
            <a:r>
              <a:rPr lang="en-US"/>
              <a:t>Click to edit Master title style</a:t>
            </a:r>
          </a:p>
        </p:txBody>
      </p:sp>
      <p:sp>
        <p:nvSpPr>
          <p:cNvPr id="3" name="Text Placeholder 2"/>
          <p:cNvSpPr>
            <a:spLocks noGrp="1"/>
          </p:cNvSpPr>
          <p:nvPr>
            <p:ph type="body" idx="1"/>
          </p:nvPr>
        </p:nvSpPr>
        <p:spPr>
          <a:xfrm>
            <a:off x="1297058" y="7156164"/>
            <a:ext cx="16396395" cy="2339180"/>
          </a:xfrm>
        </p:spPr>
        <p:txBody>
          <a:bodyPr/>
          <a:lstStyle>
            <a:lvl1pPr marL="0" indent="0">
              <a:buNone/>
              <a:defRPr sz="3742">
                <a:solidFill>
                  <a:schemeClr val="tx1">
                    <a:tint val="75000"/>
                  </a:schemeClr>
                </a:solidFill>
              </a:defRPr>
            </a:lvl1pPr>
            <a:lvl2pPr marL="712866" indent="0">
              <a:buNone/>
              <a:defRPr sz="3118">
                <a:solidFill>
                  <a:schemeClr val="tx1">
                    <a:tint val="75000"/>
                  </a:schemeClr>
                </a:solidFill>
              </a:defRPr>
            </a:lvl2pPr>
            <a:lvl3pPr marL="1425732" indent="0">
              <a:buNone/>
              <a:defRPr sz="2807">
                <a:solidFill>
                  <a:schemeClr val="tx1">
                    <a:tint val="75000"/>
                  </a:schemeClr>
                </a:solidFill>
              </a:defRPr>
            </a:lvl3pPr>
            <a:lvl4pPr marL="2138599" indent="0">
              <a:buNone/>
              <a:defRPr sz="2495">
                <a:solidFill>
                  <a:schemeClr val="tx1">
                    <a:tint val="75000"/>
                  </a:schemeClr>
                </a:solidFill>
              </a:defRPr>
            </a:lvl4pPr>
            <a:lvl5pPr marL="2851465" indent="0">
              <a:buNone/>
              <a:defRPr sz="2495">
                <a:solidFill>
                  <a:schemeClr val="tx1">
                    <a:tint val="75000"/>
                  </a:schemeClr>
                </a:solidFill>
              </a:defRPr>
            </a:lvl5pPr>
            <a:lvl6pPr marL="3564331" indent="0">
              <a:buNone/>
              <a:defRPr sz="2495">
                <a:solidFill>
                  <a:schemeClr val="tx1">
                    <a:tint val="75000"/>
                  </a:schemeClr>
                </a:solidFill>
              </a:defRPr>
            </a:lvl6pPr>
            <a:lvl7pPr marL="4277197" indent="0">
              <a:buNone/>
              <a:defRPr sz="2495">
                <a:solidFill>
                  <a:schemeClr val="tx1">
                    <a:tint val="75000"/>
                  </a:schemeClr>
                </a:solidFill>
              </a:defRPr>
            </a:lvl7pPr>
            <a:lvl8pPr marL="4990064" indent="0">
              <a:buNone/>
              <a:defRPr sz="2495">
                <a:solidFill>
                  <a:schemeClr val="tx1">
                    <a:tint val="75000"/>
                  </a:schemeClr>
                </a:solidFill>
              </a:defRPr>
            </a:lvl8pPr>
            <a:lvl9pPr marL="5702930" indent="0">
              <a:buNone/>
              <a:defRPr sz="2495">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12/5/24</a:t>
            </a:fld>
            <a:endParaRPr lang="en-US"/>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172319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06959" y="2846623"/>
            <a:ext cx="8079383" cy="678486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623971" y="2846623"/>
            <a:ext cx="8079383" cy="678486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12/5/24</a:t>
            </a:fld>
            <a:endParaRPr lang="en-US"/>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127957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09435" y="569326"/>
            <a:ext cx="16396395" cy="2066896"/>
          </a:xfrm>
        </p:spPr>
        <p:txBody>
          <a:bodyPr/>
          <a:lstStyle/>
          <a:p>
            <a:r>
              <a:rPr lang="en-US"/>
              <a:t>Click to edit Master title style</a:t>
            </a:r>
          </a:p>
        </p:txBody>
      </p:sp>
      <p:sp>
        <p:nvSpPr>
          <p:cNvPr id="3" name="Text Placeholder 2"/>
          <p:cNvSpPr>
            <a:spLocks noGrp="1"/>
          </p:cNvSpPr>
          <p:nvPr>
            <p:ph type="body" idx="1"/>
          </p:nvPr>
        </p:nvSpPr>
        <p:spPr>
          <a:xfrm>
            <a:off x="1309436" y="2621369"/>
            <a:ext cx="8042253" cy="1284692"/>
          </a:xfrm>
        </p:spPr>
        <p:txBody>
          <a:bodyPr anchor="b"/>
          <a:lstStyle>
            <a:lvl1pPr marL="0" indent="0">
              <a:buNone/>
              <a:defRPr sz="3742" b="1"/>
            </a:lvl1pPr>
            <a:lvl2pPr marL="712866" indent="0">
              <a:buNone/>
              <a:defRPr sz="3118" b="1"/>
            </a:lvl2pPr>
            <a:lvl3pPr marL="1425732" indent="0">
              <a:buNone/>
              <a:defRPr sz="2807" b="1"/>
            </a:lvl3pPr>
            <a:lvl4pPr marL="2138599" indent="0">
              <a:buNone/>
              <a:defRPr sz="2495" b="1"/>
            </a:lvl4pPr>
            <a:lvl5pPr marL="2851465" indent="0">
              <a:buNone/>
              <a:defRPr sz="2495" b="1"/>
            </a:lvl5pPr>
            <a:lvl6pPr marL="3564331" indent="0">
              <a:buNone/>
              <a:defRPr sz="2495" b="1"/>
            </a:lvl6pPr>
            <a:lvl7pPr marL="4277197" indent="0">
              <a:buNone/>
              <a:defRPr sz="2495" b="1"/>
            </a:lvl7pPr>
            <a:lvl8pPr marL="4990064" indent="0">
              <a:buNone/>
              <a:defRPr sz="2495" b="1"/>
            </a:lvl8pPr>
            <a:lvl9pPr marL="5702930" indent="0">
              <a:buNone/>
              <a:defRPr sz="2495" b="1"/>
            </a:lvl9pPr>
          </a:lstStyle>
          <a:p>
            <a:pPr lvl="0"/>
            <a:r>
              <a:rPr lang="en-US"/>
              <a:t>Edit Master text styles</a:t>
            </a:r>
          </a:p>
        </p:txBody>
      </p:sp>
      <p:sp>
        <p:nvSpPr>
          <p:cNvPr id="4" name="Content Placeholder 3"/>
          <p:cNvSpPr>
            <a:spLocks noGrp="1"/>
          </p:cNvSpPr>
          <p:nvPr>
            <p:ph sz="half" idx="2"/>
          </p:nvPr>
        </p:nvSpPr>
        <p:spPr>
          <a:xfrm>
            <a:off x="1309436" y="3906061"/>
            <a:ext cx="8042253" cy="57452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9623971" y="2621369"/>
            <a:ext cx="8081859" cy="1284692"/>
          </a:xfrm>
        </p:spPr>
        <p:txBody>
          <a:bodyPr anchor="b"/>
          <a:lstStyle>
            <a:lvl1pPr marL="0" indent="0">
              <a:buNone/>
              <a:defRPr sz="3742" b="1"/>
            </a:lvl1pPr>
            <a:lvl2pPr marL="712866" indent="0">
              <a:buNone/>
              <a:defRPr sz="3118" b="1"/>
            </a:lvl2pPr>
            <a:lvl3pPr marL="1425732" indent="0">
              <a:buNone/>
              <a:defRPr sz="2807" b="1"/>
            </a:lvl3pPr>
            <a:lvl4pPr marL="2138599" indent="0">
              <a:buNone/>
              <a:defRPr sz="2495" b="1"/>
            </a:lvl4pPr>
            <a:lvl5pPr marL="2851465" indent="0">
              <a:buNone/>
              <a:defRPr sz="2495" b="1"/>
            </a:lvl5pPr>
            <a:lvl6pPr marL="3564331" indent="0">
              <a:buNone/>
              <a:defRPr sz="2495" b="1"/>
            </a:lvl6pPr>
            <a:lvl7pPr marL="4277197" indent="0">
              <a:buNone/>
              <a:defRPr sz="2495" b="1"/>
            </a:lvl7pPr>
            <a:lvl8pPr marL="4990064" indent="0">
              <a:buNone/>
              <a:defRPr sz="2495" b="1"/>
            </a:lvl8pPr>
            <a:lvl9pPr marL="5702930" indent="0">
              <a:buNone/>
              <a:defRPr sz="2495" b="1"/>
            </a:lvl9pPr>
          </a:lstStyle>
          <a:p>
            <a:pPr lvl="0"/>
            <a:r>
              <a:rPr lang="en-US"/>
              <a:t>Edit Master text styles</a:t>
            </a:r>
          </a:p>
        </p:txBody>
      </p:sp>
      <p:sp>
        <p:nvSpPr>
          <p:cNvPr id="6" name="Content Placeholder 5"/>
          <p:cNvSpPr>
            <a:spLocks noGrp="1"/>
          </p:cNvSpPr>
          <p:nvPr>
            <p:ph sz="quarter" idx="4"/>
          </p:nvPr>
        </p:nvSpPr>
        <p:spPr>
          <a:xfrm>
            <a:off x="9623971" y="3906061"/>
            <a:ext cx="8081859" cy="57452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12/5/24</a:t>
            </a:fld>
            <a:endParaRPr lang="en-US"/>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329077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12/5/24</a:t>
            </a:fld>
            <a:endParaRPr lang="en-US"/>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1906622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12/5/24</a:t>
            </a:fld>
            <a:endParaRPr lang="en-US"/>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63200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09436" y="712893"/>
            <a:ext cx="6131320" cy="2495127"/>
          </a:xfrm>
        </p:spPr>
        <p:txBody>
          <a:bodyPr anchor="b"/>
          <a:lstStyle>
            <a:lvl1pPr>
              <a:defRPr sz="4989"/>
            </a:lvl1pPr>
          </a:lstStyle>
          <a:p>
            <a:r>
              <a:rPr lang="en-US"/>
              <a:t>Click to edit Master title style</a:t>
            </a:r>
          </a:p>
        </p:txBody>
      </p:sp>
      <p:sp>
        <p:nvSpPr>
          <p:cNvPr id="3" name="Content Placeholder 2"/>
          <p:cNvSpPr>
            <a:spLocks noGrp="1"/>
          </p:cNvSpPr>
          <p:nvPr>
            <p:ph idx="1"/>
          </p:nvPr>
        </p:nvSpPr>
        <p:spPr>
          <a:xfrm>
            <a:off x="8081859" y="1539652"/>
            <a:ext cx="9623971" cy="7599245"/>
          </a:xfrm>
        </p:spPr>
        <p:txBody>
          <a:bodyPr/>
          <a:lstStyle>
            <a:lvl1pPr>
              <a:defRPr sz="4989"/>
            </a:lvl1pPr>
            <a:lvl2pPr>
              <a:defRPr sz="4366"/>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09436" y="3208020"/>
            <a:ext cx="6131320" cy="5943254"/>
          </a:xfrm>
        </p:spPr>
        <p:txBody>
          <a:bodyPr/>
          <a:lstStyle>
            <a:lvl1pPr marL="0" indent="0">
              <a:buNone/>
              <a:defRPr sz="2495"/>
            </a:lvl1pPr>
            <a:lvl2pPr marL="712866" indent="0">
              <a:buNone/>
              <a:defRPr sz="2183"/>
            </a:lvl2pPr>
            <a:lvl3pPr marL="1425732" indent="0">
              <a:buNone/>
              <a:defRPr sz="1871"/>
            </a:lvl3pPr>
            <a:lvl4pPr marL="2138599" indent="0">
              <a:buNone/>
              <a:defRPr sz="1559"/>
            </a:lvl4pPr>
            <a:lvl5pPr marL="2851465" indent="0">
              <a:buNone/>
              <a:defRPr sz="1559"/>
            </a:lvl5pPr>
            <a:lvl6pPr marL="3564331" indent="0">
              <a:buNone/>
              <a:defRPr sz="1559"/>
            </a:lvl6pPr>
            <a:lvl7pPr marL="4277197" indent="0">
              <a:buNone/>
              <a:defRPr sz="1559"/>
            </a:lvl7pPr>
            <a:lvl8pPr marL="4990064" indent="0">
              <a:buNone/>
              <a:defRPr sz="1559"/>
            </a:lvl8pPr>
            <a:lvl9pPr marL="5702930" indent="0">
              <a:buNone/>
              <a:defRPr sz="1559"/>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12/5/24</a:t>
            </a:fld>
            <a:endParaRPr lang="en-US"/>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244004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09436" y="712893"/>
            <a:ext cx="6131320" cy="2495127"/>
          </a:xfrm>
        </p:spPr>
        <p:txBody>
          <a:bodyPr anchor="b"/>
          <a:lstStyle>
            <a:lvl1pPr>
              <a:defRPr sz="4989"/>
            </a:lvl1pPr>
          </a:lstStyle>
          <a:p>
            <a:r>
              <a:rPr lang="en-US"/>
              <a:t>Click to edit Master title style</a:t>
            </a:r>
          </a:p>
        </p:txBody>
      </p:sp>
      <p:sp>
        <p:nvSpPr>
          <p:cNvPr id="3" name="Picture Placeholder 2"/>
          <p:cNvSpPr>
            <a:spLocks noGrp="1" noChangeAspect="1"/>
          </p:cNvSpPr>
          <p:nvPr>
            <p:ph type="pic" idx="1"/>
          </p:nvPr>
        </p:nvSpPr>
        <p:spPr>
          <a:xfrm>
            <a:off x="8081859" y="1539652"/>
            <a:ext cx="9623971" cy="7599245"/>
          </a:xfrm>
        </p:spPr>
        <p:txBody>
          <a:bodyPr anchor="t"/>
          <a:lstStyle>
            <a:lvl1pPr marL="0" indent="0">
              <a:buNone/>
              <a:defRPr sz="4989"/>
            </a:lvl1pPr>
            <a:lvl2pPr marL="712866" indent="0">
              <a:buNone/>
              <a:defRPr sz="4366"/>
            </a:lvl2pPr>
            <a:lvl3pPr marL="1425732" indent="0">
              <a:buNone/>
              <a:defRPr sz="3742"/>
            </a:lvl3pPr>
            <a:lvl4pPr marL="2138599" indent="0">
              <a:buNone/>
              <a:defRPr sz="3118"/>
            </a:lvl4pPr>
            <a:lvl5pPr marL="2851465" indent="0">
              <a:buNone/>
              <a:defRPr sz="3118"/>
            </a:lvl5pPr>
            <a:lvl6pPr marL="3564331" indent="0">
              <a:buNone/>
              <a:defRPr sz="3118"/>
            </a:lvl6pPr>
            <a:lvl7pPr marL="4277197" indent="0">
              <a:buNone/>
              <a:defRPr sz="3118"/>
            </a:lvl7pPr>
            <a:lvl8pPr marL="4990064" indent="0">
              <a:buNone/>
              <a:defRPr sz="3118"/>
            </a:lvl8pPr>
            <a:lvl9pPr marL="5702930" indent="0">
              <a:buNone/>
              <a:defRPr sz="3118"/>
            </a:lvl9pPr>
          </a:lstStyle>
          <a:p>
            <a:r>
              <a:rPr lang="en-US"/>
              <a:t>Click icon to add picture</a:t>
            </a:r>
          </a:p>
        </p:txBody>
      </p:sp>
      <p:sp>
        <p:nvSpPr>
          <p:cNvPr id="4" name="Text Placeholder 3"/>
          <p:cNvSpPr>
            <a:spLocks noGrp="1"/>
          </p:cNvSpPr>
          <p:nvPr>
            <p:ph type="body" sz="half" idx="2"/>
          </p:nvPr>
        </p:nvSpPr>
        <p:spPr>
          <a:xfrm>
            <a:off x="1309436" y="3208020"/>
            <a:ext cx="6131320" cy="5943254"/>
          </a:xfrm>
        </p:spPr>
        <p:txBody>
          <a:bodyPr/>
          <a:lstStyle>
            <a:lvl1pPr marL="0" indent="0">
              <a:buNone/>
              <a:defRPr sz="2495"/>
            </a:lvl1pPr>
            <a:lvl2pPr marL="712866" indent="0">
              <a:buNone/>
              <a:defRPr sz="2183"/>
            </a:lvl2pPr>
            <a:lvl3pPr marL="1425732" indent="0">
              <a:buNone/>
              <a:defRPr sz="1871"/>
            </a:lvl3pPr>
            <a:lvl4pPr marL="2138599" indent="0">
              <a:buNone/>
              <a:defRPr sz="1559"/>
            </a:lvl4pPr>
            <a:lvl5pPr marL="2851465" indent="0">
              <a:buNone/>
              <a:defRPr sz="1559"/>
            </a:lvl5pPr>
            <a:lvl6pPr marL="3564331" indent="0">
              <a:buNone/>
              <a:defRPr sz="1559"/>
            </a:lvl6pPr>
            <a:lvl7pPr marL="4277197" indent="0">
              <a:buNone/>
              <a:defRPr sz="1559"/>
            </a:lvl7pPr>
            <a:lvl8pPr marL="4990064" indent="0">
              <a:buNone/>
              <a:defRPr sz="1559"/>
            </a:lvl8pPr>
            <a:lvl9pPr marL="5702930" indent="0">
              <a:buNone/>
              <a:defRPr sz="1559"/>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12/5/24</a:t>
            </a:fld>
            <a:endParaRPr lang="en-US"/>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6F15528-21DE-4FAA-801E-634DDDAF4B2B}" type="slidenum">
              <a:rPr lang="cs-CZ" smtClean="0"/>
              <a:t>‹#›</a:t>
            </a:fld>
            <a:endParaRPr lang="cs-CZ"/>
          </a:p>
        </p:txBody>
      </p:sp>
    </p:spTree>
    <p:extLst>
      <p:ext uri="{BB962C8B-B14F-4D97-AF65-F5344CB8AC3E}">
        <p14:creationId xmlns:p14="http://schemas.microsoft.com/office/powerpoint/2010/main" val="378924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06959" y="569326"/>
            <a:ext cx="16396395" cy="206689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06959" y="2846623"/>
            <a:ext cx="16396395" cy="678486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06959" y="9911198"/>
            <a:ext cx="4277320" cy="569325"/>
          </a:xfrm>
          <a:prstGeom prst="rect">
            <a:avLst/>
          </a:prstGeom>
        </p:spPr>
        <p:txBody>
          <a:bodyPr vert="horz" lIns="91440" tIns="45720" rIns="91440" bIns="45720" rtlCol="0" anchor="ctr"/>
          <a:lstStyle>
            <a:lvl1pPr algn="l">
              <a:defRPr sz="1871">
                <a:solidFill>
                  <a:schemeClr val="tx1">
                    <a:tint val="75000"/>
                  </a:schemeClr>
                </a:solidFill>
              </a:defRPr>
            </a:lvl1pPr>
          </a:lstStyle>
          <a:p>
            <a:fld id="{1D8BD707-D9CF-40AE-B4C6-C98DA3205C09}" type="datetimeFigureOut">
              <a:rPr lang="en-US" smtClean="0"/>
              <a:t>12/5/24</a:t>
            </a:fld>
            <a:endParaRPr lang="en-US"/>
          </a:p>
        </p:txBody>
      </p:sp>
      <p:sp>
        <p:nvSpPr>
          <p:cNvPr id="5" name="Footer Placeholder 4"/>
          <p:cNvSpPr>
            <a:spLocks noGrp="1"/>
          </p:cNvSpPr>
          <p:nvPr>
            <p:ph type="ftr" sz="quarter" idx="3"/>
          </p:nvPr>
        </p:nvSpPr>
        <p:spPr>
          <a:xfrm>
            <a:off x="6297166" y="9911198"/>
            <a:ext cx="6415981" cy="569325"/>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426034" y="9911198"/>
            <a:ext cx="4277320" cy="569325"/>
          </a:xfrm>
          <a:prstGeom prst="rect">
            <a:avLst/>
          </a:prstGeom>
        </p:spPr>
        <p:txBody>
          <a:bodyPr vert="horz" lIns="91440" tIns="45720" rIns="91440" bIns="45720" rtlCol="0" anchor="ctr"/>
          <a:lstStyle>
            <a:lvl1pPr algn="r">
              <a:defRPr sz="1871">
                <a:solidFill>
                  <a:schemeClr val="tx1">
                    <a:tint val="75000"/>
                  </a:schemeClr>
                </a:solidFill>
              </a:defRPr>
            </a:lvl1pPr>
          </a:lstStyle>
          <a:p>
            <a:fld id="{B6F15528-21DE-4FAA-801E-634DDDAF4B2B}" type="slidenum">
              <a:rPr lang="cs-CZ" smtClean="0"/>
              <a:t>‹#›</a:t>
            </a:fld>
            <a:endParaRPr lang="cs-CZ"/>
          </a:p>
        </p:txBody>
      </p:sp>
    </p:spTree>
    <p:extLst>
      <p:ext uri="{BB962C8B-B14F-4D97-AF65-F5344CB8AC3E}">
        <p14:creationId xmlns:p14="http://schemas.microsoft.com/office/powerpoint/2010/main" val="271160262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1425732"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433" indent="-356433" algn="l" defTabSz="1425732" rtl="0" eaLnBrk="1" latinLnBrk="0" hangingPunct="1">
        <a:lnSpc>
          <a:spcPct val="90000"/>
        </a:lnSpc>
        <a:spcBef>
          <a:spcPts val="1559"/>
        </a:spcBef>
        <a:buFont typeface="Arial" panose="020B0604020202020204" pitchFamily="34" charset="0"/>
        <a:buChar char="•"/>
        <a:defRPr sz="4366" kern="1200">
          <a:solidFill>
            <a:schemeClr val="tx1"/>
          </a:solidFill>
          <a:latin typeface="+mn-lt"/>
          <a:ea typeface="+mn-ea"/>
          <a:cs typeface="+mn-cs"/>
        </a:defRPr>
      </a:lvl1pPr>
      <a:lvl2pPr marL="1069299" indent="-356433" algn="l" defTabSz="1425732"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2166" indent="-356433" algn="l" defTabSz="1425732"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5032"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4pPr>
      <a:lvl5pPr marL="3207898"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5pPr>
      <a:lvl6pPr marL="3920764"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6pPr>
      <a:lvl7pPr marL="4633631"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7pPr>
      <a:lvl8pPr marL="5346497"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8pPr>
      <a:lvl9pPr marL="6059363" indent="-356433" algn="l" defTabSz="1425732"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9pPr>
    </p:bodyStyle>
    <p:otherStyle>
      <a:defPPr>
        <a:defRPr lang="en-US"/>
      </a:defPPr>
      <a:lvl1pPr marL="0" algn="l" defTabSz="1425732" rtl="0" eaLnBrk="1" latinLnBrk="0" hangingPunct="1">
        <a:defRPr sz="2807" kern="1200">
          <a:solidFill>
            <a:schemeClr val="tx1"/>
          </a:solidFill>
          <a:latin typeface="+mn-lt"/>
          <a:ea typeface="+mn-ea"/>
          <a:cs typeface="+mn-cs"/>
        </a:defRPr>
      </a:lvl1pPr>
      <a:lvl2pPr marL="712866" algn="l" defTabSz="1425732" rtl="0" eaLnBrk="1" latinLnBrk="0" hangingPunct="1">
        <a:defRPr sz="2807" kern="1200">
          <a:solidFill>
            <a:schemeClr val="tx1"/>
          </a:solidFill>
          <a:latin typeface="+mn-lt"/>
          <a:ea typeface="+mn-ea"/>
          <a:cs typeface="+mn-cs"/>
        </a:defRPr>
      </a:lvl2pPr>
      <a:lvl3pPr marL="1425732" algn="l" defTabSz="1425732" rtl="0" eaLnBrk="1" latinLnBrk="0" hangingPunct="1">
        <a:defRPr sz="2807" kern="1200">
          <a:solidFill>
            <a:schemeClr val="tx1"/>
          </a:solidFill>
          <a:latin typeface="+mn-lt"/>
          <a:ea typeface="+mn-ea"/>
          <a:cs typeface="+mn-cs"/>
        </a:defRPr>
      </a:lvl3pPr>
      <a:lvl4pPr marL="2138599" algn="l" defTabSz="1425732" rtl="0" eaLnBrk="1" latinLnBrk="0" hangingPunct="1">
        <a:defRPr sz="2807" kern="1200">
          <a:solidFill>
            <a:schemeClr val="tx1"/>
          </a:solidFill>
          <a:latin typeface="+mn-lt"/>
          <a:ea typeface="+mn-ea"/>
          <a:cs typeface="+mn-cs"/>
        </a:defRPr>
      </a:lvl4pPr>
      <a:lvl5pPr marL="2851465" algn="l" defTabSz="1425732" rtl="0" eaLnBrk="1" latinLnBrk="0" hangingPunct="1">
        <a:defRPr sz="2807" kern="1200">
          <a:solidFill>
            <a:schemeClr val="tx1"/>
          </a:solidFill>
          <a:latin typeface="+mn-lt"/>
          <a:ea typeface="+mn-ea"/>
          <a:cs typeface="+mn-cs"/>
        </a:defRPr>
      </a:lvl5pPr>
      <a:lvl6pPr marL="3564331" algn="l" defTabSz="1425732" rtl="0" eaLnBrk="1" latinLnBrk="0" hangingPunct="1">
        <a:defRPr sz="2807" kern="1200">
          <a:solidFill>
            <a:schemeClr val="tx1"/>
          </a:solidFill>
          <a:latin typeface="+mn-lt"/>
          <a:ea typeface="+mn-ea"/>
          <a:cs typeface="+mn-cs"/>
        </a:defRPr>
      </a:lvl6pPr>
      <a:lvl7pPr marL="4277197" algn="l" defTabSz="1425732" rtl="0" eaLnBrk="1" latinLnBrk="0" hangingPunct="1">
        <a:defRPr sz="2807" kern="1200">
          <a:solidFill>
            <a:schemeClr val="tx1"/>
          </a:solidFill>
          <a:latin typeface="+mn-lt"/>
          <a:ea typeface="+mn-ea"/>
          <a:cs typeface="+mn-cs"/>
        </a:defRPr>
      </a:lvl7pPr>
      <a:lvl8pPr marL="4990064" algn="l" defTabSz="1425732" rtl="0" eaLnBrk="1" latinLnBrk="0" hangingPunct="1">
        <a:defRPr sz="2807" kern="1200">
          <a:solidFill>
            <a:schemeClr val="tx1"/>
          </a:solidFill>
          <a:latin typeface="+mn-lt"/>
          <a:ea typeface="+mn-ea"/>
          <a:cs typeface="+mn-cs"/>
        </a:defRPr>
      </a:lvl8pPr>
      <a:lvl9pPr marL="5702930" algn="l" defTabSz="1425732" rtl="0" eaLnBrk="1" latinLnBrk="0" hangingPunct="1">
        <a:defRPr sz="2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image" Target="../media/image4.jpeg"/><Relationship Id="rId5" Type="http://schemas.openxmlformats.org/officeDocument/2006/relationships/diagramQuickStyle" Target="../diagrams/quickStyle1.xml"/><Relationship Id="rId10" Type="http://schemas.openxmlformats.org/officeDocument/2006/relationships/image" Target="../media/image3.jpeg"/><Relationship Id="rId4" Type="http://schemas.openxmlformats.org/officeDocument/2006/relationships/diagramLayout" Target="../diagrams/layout1.xml"/><Relationship Id="rId9"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20F95502-65C6-482A-9B40-DDCB8DAA9D75}"/>
              </a:ext>
            </a:extLst>
          </p:cNvPr>
          <p:cNvGrpSpPr/>
          <p:nvPr/>
        </p:nvGrpSpPr>
        <p:grpSpPr>
          <a:xfrm>
            <a:off x="99673" y="44965"/>
            <a:ext cx="18800273" cy="1112119"/>
            <a:chOff x="-324644" y="2222500"/>
            <a:chExt cx="22287992" cy="1302327"/>
          </a:xfrm>
        </p:grpSpPr>
        <p:sp>
          <p:nvSpPr>
            <p:cNvPr id="2" name="object 2"/>
            <p:cNvSpPr/>
            <p:nvPr/>
          </p:nvSpPr>
          <p:spPr>
            <a:xfrm>
              <a:off x="-324644"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009EF3"/>
            </a:solidFill>
          </p:spPr>
          <p:txBody>
            <a:bodyPr wrap="square" lIns="0" tIns="0" rIns="0" bIns="0" rtlCol="0"/>
            <a:lstStyle/>
            <a:p>
              <a:endParaRPr/>
            </a:p>
          </p:txBody>
        </p:sp>
        <p:sp>
          <p:nvSpPr>
            <p:cNvPr id="3" name="object 3"/>
            <p:cNvSpPr/>
            <p:nvPr/>
          </p:nvSpPr>
          <p:spPr>
            <a:xfrm>
              <a:off x="16363155" y="2222500"/>
              <a:ext cx="5600193" cy="1302327"/>
            </a:xfrm>
            <a:custGeom>
              <a:avLst/>
              <a:gdLst/>
              <a:ahLst/>
              <a:cxnLst/>
              <a:rect l="l" t="t" r="r" b="b"/>
              <a:pathLst>
                <a:path w="1883409" h="440055">
                  <a:moveTo>
                    <a:pt x="0" y="0"/>
                  </a:moveTo>
                  <a:lnTo>
                    <a:pt x="0" y="439737"/>
                  </a:lnTo>
                  <a:lnTo>
                    <a:pt x="1883155" y="439737"/>
                  </a:lnTo>
                  <a:lnTo>
                    <a:pt x="1883155" y="0"/>
                  </a:lnTo>
                  <a:lnTo>
                    <a:pt x="0" y="0"/>
                  </a:lnTo>
                  <a:close/>
                </a:path>
              </a:pathLst>
            </a:custGeom>
            <a:solidFill>
              <a:srgbClr val="FF8200"/>
            </a:solidFill>
          </p:spPr>
          <p:txBody>
            <a:bodyPr wrap="square" lIns="0" tIns="0" rIns="0" bIns="0" rtlCol="0"/>
            <a:lstStyle/>
            <a:p>
              <a:endParaRPr/>
            </a:p>
          </p:txBody>
        </p:sp>
        <p:sp>
          <p:nvSpPr>
            <p:cNvPr id="22" name="object 2">
              <a:extLst>
                <a:ext uri="{FF2B5EF4-FFF2-40B4-BE49-F238E27FC236}">
                  <a16:creationId xmlns:a16="http://schemas.microsoft.com/office/drawing/2014/main" id="{3708B453-DDCE-42C1-9AB9-A8D5DDCA46AD}"/>
                </a:ext>
              </a:extLst>
            </p:cNvPr>
            <p:cNvSpPr/>
            <p:nvPr/>
          </p:nvSpPr>
          <p:spPr>
            <a:xfrm>
              <a:off x="52379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BF00"/>
            </a:solidFill>
          </p:spPr>
          <p:txBody>
            <a:bodyPr wrap="square" lIns="0" tIns="0" rIns="0" bIns="0" rtlCol="0"/>
            <a:lstStyle/>
            <a:p>
              <a:endParaRPr/>
            </a:p>
          </p:txBody>
        </p:sp>
        <p:sp>
          <p:nvSpPr>
            <p:cNvPr id="23" name="object 2">
              <a:extLst>
                <a:ext uri="{FF2B5EF4-FFF2-40B4-BE49-F238E27FC236}">
                  <a16:creationId xmlns:a16="http://schemas.microsoft.com/office/drawing/2014/main" id="{7D360C87-DA57-4F00-96B5-35199AD11657}"/>
                </a:ext>
              </a:extLst>
            </p:cNvPr>
            <p:cNvSpPr/>
            <p:nvPr/>
          </p:nvSpPr>
          <p:spPr>
            <a:xfrm>
              <a:off x="10800556" y="2222500"/>
              <a:ext cx="5600193" cy="1302327"/>
            </a:xfrm>
            <a:custGeom>
              <a:avLst/>
              <a:gdLst/>
              <a:ahLst/>
              <a:cxnLst/>
              <a:rect l="l" t="t" r="r" b="b"/>
              <a:pathLst>
                <a:path w="1892300" h="440055">
                  <a:moveTo>
                    <a:pt x="0" y="439737"/>
                  </a:moveTo>
                  <a:lnTo>
                    <a:pt x="1892300" y="439737"/>
                  </a:lnTo>
                  <a:lnTo>
                    <a:pt x="1892300" y="0"/>
                  </a:lnTo>
                  <a:lnTo>
                    <a:pt x="0" y="0"/>
                  </a:lnTo>
                  <a:lnTo>
                    <a:pt x="0" y="439737"/>
                  </a:lnTo>
                  <a:close/>
                </a:path>
              </a:pathLst>
            </a:custGeom>
            <a:solidFill>
              <a:srgbClr val="FFA100"/>
            </a:solidFill>
          </p:spPr>
          <p:txBody>
            <a:bodyPr wrap="square" lIns="0" tIns="0" rIns="0" bIns="0" rtlCol="0"/>
            <a:lstStyle/>
            <a:p>
              <a:endParaRPr/>
            </a:p>
          </p:txBody>
        </p:sp>
      </p:grpSp>
      <p:sp>
        <p:nvSpPr>
          <p:cNvPr id="11" name="TextBox 10"/>
          <p:cNvSpPr txBox="1"/>
          <p:nvPr/>
        </p:nvSpPr>
        <p:spPr>
          <a:xfrm>
            <a:off x="632082" y="275797"/>
            <a:ext cx="3993908" cy="584775"/>
          </a:xfrm>
          <a:prstGeom prst="rect">
            <a:avLst/>
          </a:prstGeom>
          <a:noFill/>
        </p:spPr>
        <p:txBody>
          <a:bodyPr wrap="square" rtlCol="0">
            <a:spAutoFit/>
          </a:bodyPr>
          <a:lstStyle/>
          <a:p>
            <a:pPr algn="ctr"/>
            <a:r>
              <a:rPr lang="en-US" sz="3200" b="1">
                <a:latin typeface="Times New Roman" panose="02020603050405020304" pitchFamily="18" charset="0"/>
                <a:cs typeface="Times New Roman" panose="02020603050405020304" pitchFamily="18" charset="0"/>
              </a:rPr>
              <a:t>Literacy Proficiency </a:t>
            </a:r>
          </a:p>
        </p:txBody>
      </p:sp>
      <p:sp>
        <p:nvSpPr>
          <p:cNvPr id="12" name="TextBox 11"/>
          <p:cNvSpPr txBox="1"/>
          <p:nvPr/>
        </p:nvSpPr>
        <p:spPr>
          <a:xfrm>
            <a:off x="4884848" y="275796"/>
            <a:ext cx="4572000" cy="584775"/>
          </a:xfrm>
          <a:prstGeom prst="rect">
            <a:avLst/>
          </a:prstGeom>
          <a:noFill/>
        </p:spPr>
        <p:txBody>
          <a:bodyPr wrap="square" rtlCol="0">
            <a:spAutoFit/>
          </a:bodyPr>
          <a:lstStyle/>
          <a:p>
            <a:pPr algn="ctr"/>
            <a:r>
              <a:rPr lang="en-US" sz="3200" b="1">
                <a:latin typeface="Times New Roman" panose="02020603050405020304" pitchFamily="18" charset="0"/>
                <a:cs typeface="Times New Roman" panose="02020603050405020304" pitchFamily="18" charset="0"/>
              </a:rPr>
              <a:t>Math Proficiency </a:t>
            </a:r>
          </a:p>
        </p:txBody>
      </p:sp>
      <p:sp>
        <p:nvSpPr>
          <p:cNvPr id="13" name="TextBox 12"/>
          <p:cNvSpPr txBox="1"/>
          <p:nvPr/>
        </p:nvSpPr>
        <p:spPr>
          <a:xfrm>
            <a:off x="9655824" y="202977"/>
            <a:ext cx="4419600" cy="954107"/>
          </a:xfrm>
          <a:prstGeom prst="rect">
            <a:avLst/>
          </a:prstGeom>
          <a:noFill/>
        </p:spPr>
        <p:txBody>
          <a:bodyPr wrap="square" rtlCol="0">
            <a:spAutoFit/>
          </a:bodyPr>
          <a:lstStyle/>
          <a:p>
            <a:pPr algn="ctr"/>
            <a:r>
              <a:rPr lang="en-US" sz="2800" b="1">
                <a:latin typeface="Times New Roman" panose="02020603050405020304" pitchFamily="18" charset="0"/>
                <a:cs typeface="Times New Roman" panose="02020603050405020304" pitchFamily="18" charset="0"/>
              </a:rPr>
              <a:t>Chronic Absenteeism &amp; Retention </a:t>
            </a:r>
          </a:p>
        </p:txBody>
      </p:sp>
      <p:sp>
        <p:nvSpPr>
          <p:cNvPr id="14" name="TextBox 13"/>
          <p:cNvSpPr txBox="1"/>
          <p:nvPr/>
        </p:nvSpPr>
        <p:spPr>
          <a:xfrm>
            <a:off x="14658474" y="337351"/>
            <a:ext cx="4077382" cy="523220"/>
          </a:xfrm>
          <a:prstGeom prst="rect">
            <a:avLst/>
          </a:prstGeom>
          <a:noFill/>
        </p:spPr>
        <p:txBody>
          <a:bodyPr wrap="square" rtlCol="0">
            <a:spAutoFit/>
          </a:bodyPr>
          <a:lstStyle/>
          <a:p>
            <a:pPr algn="ctr"/>
            <a:r>
              <a:rPr lang="en-US" sz="2800" b="1">
                <a:latin typeface="Times New Roman" panose="02020603050405020304" pitchFamily="18" charset="0"/>
                <a:cs typeface="Times New Roman" panose="02020603050405020304" pitchFamily="18" charset="0"/>
              </a:rPr>
              <a:t>Parent Engagement </a:t>
            </a:r>
          </a:p>
        </p:txBody>
      </p:sp>
      <p:sp>
        <p:nvSpPr>
          <p:cNvPr id="15" name="Horizontal Scroll 14"/>
          <p:cNvSpPr/>
          <p:nvPr/>
        </p:nvSpPr>
        <p:spPr>
          <a:xfrm>
            <a:off x="99673" y="9385300"/>
            <a:ext cx="18778083" cy="990600"/>
          </a:xfrm>
          <a:prstGeom prst="horizontalScroll">
            <a:avLst/>
          </a:prstGeom>
          <a:solidFill>
            <a:srgbClr val="009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latin typeface="Times New Roman" panose="02020603050405020304" pitchFamily="18" charset="0"/>
                <a:cs typeface="Times New Roman" panose="02020603050405020304" pitchFamily="18" charset="0"/>
              </a:rPr>
              <a:t>“With effort and support all schools can meet the needs of their students and help them achieve outstanding educational outcomes”</a:t>
            </a:r>
            <a:endParaRPr lang="en-US" sz="2400">
              <a:solidFill>
                <a:schemeClr val="tx1"/>
              </a:solidFill>
              <a:latin typeface="Times New Roman" panose="02020603050405020304" pitchFamily="18" charset="0"/>
              <a:cs typeface="Times New Roman" panose="02020603050405020304" pitchFamily="18" charset="0"/>
            </a:endParaRPr>
          </a:p>
        </p:txBody>
      </p:sp>
      <p:graphicFrame>
        <p:nvGraphicFramePr>
          <p:cNvPr id="16" name="Diagram 15"/>
          <p:cNvGraphicFramePr/>
          <p:nvPr>
            <p:extLst>
              <p:ext uri="{D42A27DB-BD31-4B8C-83A1-F6EECF244321}">
                <p14:modId xmlns:p14="http://schemas.microsoft.com/office/powerpoint/2010/main" val="1082012899"/>
              </p:ext>
            </p:extLst>
          </p:nvPr>
        </p:nvGraphicFramePr>
        <p:xfrm>
          <a:off x="1046956" y="1449470"/>
          <a:ext cx="17297399" cy="79358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Picture 2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37013" y="2812303"/>
            <a:ext cx="5736286" cy="5404435"/>
          </a:xfrm>
          <a:prstGeom prst="rect">
            <a:avLst/>
          </a:prstGeom>
        </p:spPr>
      </p:pic>
      <p:sp>
        <p:nvSpPr>
          <p:cNvPr id="38" name="Horizontal Scroll 37"/>
          <p:cNvSpPr/>
          <p:nvPr/>
        </p:nvSpPr>
        <p:spPr>
          <a:xfrm>
            <a:off x="13926488" y="6880419"/>
            <a:ext cx="4979342" cy="2609154"/>
          </a:xfrm>
          <a:prstGeom prst="horizont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Arial Black" panose="020B0A04020102020204" pitchFamily="34" charset="0"/>
            </a:endParaRPr>
          </a:p>
        </p:txBody>
      </p:sp>
      <p:sp>
        <p:nvSpPr>
          <p:cNvPr id="39" name="Horizontal Scroll 38"/>
          <p:cNvSpPr/>
          <p:nvPr/>
        </p:nvSpPr>
        <p:spPr>
          <a:xfrm>
            <a:off x="99673" y="6715124"/>
            <a:ext cx="4710587" cy="2774449"/>
          </a:xfrm>
          <a:prstGeom prst="horizont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latin typeface="Arial Black" panose="020B0A04020102020204" pitchFamily="34" charset="0"/>
              </a:rPr>
              <a:t>Community </a:t>
            </a:r>
          </a:p>
          <a:p>
            <a:pPr algn="ctr"/>
            <a:r>
              <a:rPr lang="en-US" sz="2800">
                <a:solidFill>
                  <a:schemeClr val="tx1"/>
                </a:solidFill>
                <a:latin typeface="Arial Black" panose="020B0A04020102020204" pitchFamily="34" charset="0"/>
              </a:rPr>
              <a:t>Superintendent </a:t>
            </a:r>
          </a:p>
          <a:p>
            <a:pPr algn="ctr"/>
            <a:r>
              <a:rPr lang="en-US" sz="2800">
                <a:solidFill>
                  <a:schemeClr val="tx1"/>
                </a:solidFill>
                <a:latin typeface="Arial Black" panose="020B0A04020102020204" pitchFamily="34" charset="0"/>
              </a:rPr>
              <a:t>Dr. Eric L. Blake </a:t>
            </a:r>
            <a:endParaRPr lang="en-US" sz="2400">
              <a:solidFill>
                <a:schemeClr val="tx1"/>
              </a:solidFill>
              <a:latin typeface="Arial Black" panose="020B0A04020102020204" pitchFamily="34" charset="0"/>
            </a:endParaRPr>
          </a:p>
        </p:txBody>
      </p:sp>
      <p:sp>
        <p:nvSpPr>
          <p:cNvPr id="9" name="TextBox 8">
            <a:extLst>
              <a:ext uri="{FF2B5EF4-FFF2-40B4-BE49-F238E27FC236}">
                <a16:creationId xmlns:a16="http://schemas.microsoft.com/office/drawing/2014/main" id="{975F5516-1E7D-4C7B-94D8-3ECF9B305492}"/>
              </a:ext>
            </a:extLst>
          </p:cNvPr>
          <p:cNvSpPr txBox="1"/>
          <p:nvPr/>
        </p:nvSpPr>
        <p:spPr>
          <a:xfrm>
            <a:off x="15077445" y="7831053"/>
            <a:ext cx="3409411" cy="707886"/>
          </a:xfrm>
          <a:prstGeom prst="rect">
            <a:avLst/>
          </a:prstGeom>
          <a:noFill/>
        </p:spPr>
        <p:txBody>
          <a:bodyPr wrap="square" rtlCol="0">
            <a:spAutoFit/>
          </a:bodyPr>
          <a:lstStyle/>
          <a:p>
            <a:pPr algn="ctr"/>
            <a:r>
              <a:rPr lang="en-US" sz="2000" b="1" dirty="0">
                <a:latin typeface="Arial Black" panose="020B0A04020102020204" pitchFamily="34" charset="0"/>
              </a:rPr>
              <a:t>Deputy Superintendent </a:t>
            </a:r>
          </a:p>
          <a:p>
            <a:pPr algn="ctr"/>
            <a:r>
              <a:rPr lang="en-US" sz="2000" b="1" dirty="0">
                <a:latin typeface="Arial Black" panose="020B0A04020102020204" pitchFamily="34" charset="0"/>
              </a:rPr>
              <a:t>Dr. </a:t>
            </a:r>
            <a:r>
              <a:rPr lang="en-US" sz="2000" b="1" dirty="0" err="1">
                <a:latin typeface="Arial Black" panose="020B0A04020102020204" pitchFamily="34" charset="0"/>
              </a:rPr>
              <a:t>Shonelle</a:t>
            </a:r>
            <a:r>
              <a:rPr lang="en-US" sz="2000" b="1" dirty="0">
                <a:latin typeface="Arial Black" panose="020B0A04020102020204" pitchFamily="34" charset="0"/>
              </a:rPr>
              <a:t> Hall </a:t>
            </a:r>
            <a:endParaRPr lang="en-US" sz="2400" b="1" dirty="0">
              <a:latin typeface="Arial Black" panose="020B0A04020102020204" pitchFamily="34" charset="0"/>
            </a:endParaRPr>
          </a:p>
        </p:txBody>
      </p:sp>
      <p:sp>
        <p:nvSpPr>
          <p:cNvPr id="4" name="TextBox 3">
            <a:extLst>
              <a:ext uri="{FF2B5EF4-FFF2-40B4-BE49-F238E27FC236}">
                <a16:creationId xmlns:a16="http://schemas.microsoft.com/office/drawing/2014/main" id="{6CD0D6B4-F7B1-A75D-513A-C70CF3D3B6D4}"/>
              </a:ext>
            </a:extLst>
          </p:cNvPr>
          <p:cNvSpPr txBox="1"/>
          <p:nvPr/>
        </p:nvSpPr>
        <p:spPr>
          <a:xfrm>
            <a:off x="6761813" y="8390021"/>
            <a:ext cx="5736286" cy="646331"/>
          </a:xfrm>
          <a:prstGeom prst="rect">
            <a:avLst/>
          </a:prstGeom>
          <a:noFill/>
        </p:spPr>
        <p:txBody>
          <a:bodyPr wrap="square" rtlCol="0">
            <a:spAutoFit/>
          </a:bodyPr>
          <a:lstStyle/>
          <a:p>
            <a:pPr algn="ctr"/>
            <a:r>
              <a:rPr lang="en-US" sz="3600" b="1">
                <a:solidFill>
                  <a:srgbClr val="00B0F0"/>
                </a:solidFill>
              </a:rPr>
              <a:t>December 5, 2024</a:t>
            </a:r>
          </a:p>
        </p:txBody>
      </p:sp>
      <p:pic>
        <p:nvPicPr>
          <p:cNvPr id="5" name="Picture 4">
            <a:extLst>
              <a:ext uri="{FF2B5EF4-FFF2-40B4-BE49-F238E27FC236}">
                <a16:creationId xmlns:a16="http://schemas.microsoft.com/office/drawing/2014/main" id="{1085D909-F51D-F4CE-0255-0E31DCDB1C6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08939" y="2736309"/>
            <a:ext cx="5736286" cy="5404435"/>
          </a:xfrm>
          <a:prstGeom prst="rect">
            <a:avLst/>
          </a:prstGeom>
        </p:spPr>
      </p:pic>
      <p:pic>
        <p:nvPicPr>
          <p:cNvPr id="7" name="Picture 6" descr="A group of people sitting around a round table&#10;&#10;Description automatically generated">
            <a:extLst>
              <a:ext uri="{FF2B5EF4-FFF2-40B4-BE49-F238E27FC236}">
                <a16:creationId xmlns:a16="http://schemas.microsoft.com/office/drawing/2014/main" id="{A79A91D5-4A94-E386-AAE6-93C1B87E6CC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70118" y="3978275"/>
            <a:ext cx="4521696" cy="2736849"/>
          </a:xfrm>
          <a:prstGeom prst="rect">
            <a:avLst/>
          </a:prstGeom>
        </p:spPr>
      </p:pic>
      <p:pic>
        <p:nvPicPr>
          <p:cNvPr id="10" name="Picture 9" descr="A large group of people sitting at tables in a room&#10;&#10;Description automatically generated">
            <a:extLst>
              <a:ext uri="{FF2B5EF4-FFF2-40B4-BE49-F238E27FC236}">
                <a16:creationId xmlns:a16="http://schemas.microsoft.com/office/drawing/2014/main" id="{BB471B66-83EF-2F95-DD6A-C53C83BB119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70118" y="1194682"/>
            <a:ext cx="4521696" cy="2736850"/>
          </a:xfrm>
          <a:prstGeom prst="rect">
            <a:avLst/>
          </a:prstGeom>
        </p:spPr>
      </p:pic>
      <p:pic>
        <p:nvPicPr>
          <p:cNvPr id="18" name="Picture 17" descr="A group of people in a room&#10;&#10;Description automatically generated">
            <a:extLst>
              <a:ext uri="{FF2B5EF4-FFF2-40B4-BE49-F238E27FC236}">
                <a16:creationId xmlns:a16="http://schemas.microsoft.com/office/drawing/2014/main" id="{2C603C56-20E6-9CD9-8C79-9664B62207C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970943" y="4278227"/>
            <a:ext cx="4764911" cy="2609153"/>
          </a:xfrm>
          <a:prstGeom prst="rect">
            <a:avLst/>
          </a:prstGeom>
        </p:spPr>
      </p:pic>
      <p:pic>
        <p:nvPicPr>
          <p:cNvPr id="20" name="Picture 19" descr="A group of people sitting at desks in a room with a projector screen">
            <a:extLst>
              <a:ext uri="{FF2B5EF4-FFF2-40B4-BE49-F238E27FC236}">
                <a16:creationId xmlns:a16="http://schemas.microsoft.com/office/drawing/2014/main" id="{ED48426C-6A83-7030-8BFF-8D3788CEE4E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3970945" y="1203827"/>
            <a:ext cx="4764909" cy="297853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078C0-FC7A-2EFC-B380-22461CE0FA9B}"/>
            </a:ext>
          </a:extLst>
        </p:cNvPr>
        <p:cNvGrpSpPr/>
        <p:nvPr/>
      </p:nvGrpSpPr>
      <p:grpSpPr>
        <a:xfrm>
          <a:off x="0" y="0"/>
          <a:ext cx="0" cy="0"/>
          <a:chOff x="0" y="0"/>
          <a:chExt cx="0" cy="0"/>
        </a:xfrm>
      </p:grpSpPr>
      <p:sp>
        <p:nvSpPr>
          <p:cNvPr id="22" name="object 25">
            <a:extLst>
              <a:ext uri="{FF2B5EF4-FFF2-40B4-BE49-F238E27FC236}">
                <a16:creationId xmlns:a16="http://schemas.microsoft.com/office/drawing/2014/main" id="{37C91F4A-AB58-6359-C3C6-09448AFB6176}"/>
              </a:ext>
            </a:extLst>
          </p:cNvPr>
          <p:cNvSpPr/>
          <p:nvPr/>
        </p:nvSpPr>
        <p:spPr>
          <a:xfrm>
            <a:off x="133004" y="133005"/>
            <a:ext cx="15262167"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7200" dirty="0"/>
              <a:t>District 28 Special Education Highlights</a:t>
            </a:r>
            <a:endParaRPr lang="en-US" sz="7200" b="1" dirty="0"/>
          </a:p>
        </p:txBody>
      </p:sp>
      <p:sp>
        <p:nvSpPr>
          <p:cNvPr id="3" name="TextBox 2">
            <a:extLst>
              <a:ext uri="{FF2B5EF4-FFF2-40B4-BE49-F238E27FC236}">
                <a16:creationId xmlns:a16="http://schemas.microsoft.com/office/drawing/2014/main" id="{09FF0A87-2096-B182-59D3-26CED29F5558}"/>
              </a:ext>
            </a:extLst>
          </p:cNvPr>
          <p:cNvSpPr txBox="1"/>
          <p:nvPr/>
        </p:nvSpPr>
        <p:spPr>
          <a:xfrm>
            <a:off x="265382" y="1241199"/>
            <a:ext cx="18611927" cy="5166927"/>
          </a:xfrm>
          <a:prstGeom prst="rect">
            <a:avLst/>
          </a:prstGeom>
          <a:noFill/>
        </p:spPr>
        <p:txBody>
          <a:bodyPr wrap="square">
            <a:spAutoFit/>
          </a:bodyPr>
          <a:lstStyle/>
          <a:p>
            <a:pPr indent="0">
              <a:lnSpc>
                <a:spcPct val="120000"/>
              </a:lnSpc>
              <a:buNone/>
            </a:pPr>
            <a:endParaRPr lang="en-US" b="1" dirty="0">
              <a:solidFill>
                <a:srgbClr val="009EF3"/>
              </a:solidFill>
            </a:endParaRPr>
          </a:p>
          <a:p>
            <a:pPr indent="0">
              <a:lnSpc>
                <a:spcPct val="120000"/>
              </a:lnSpc>
              <a:buNone/>
            </a:pPr>
            <a:r>
              <a:rPr lang="en-US" sz="3200" b="1" dirty="0">
                <a:solidFill>
                  <a:srgbClr val="009EF3"/>
                </a:solidFill>
              </a:rPr>
              <a:t>District 28 is currently at  </a:t>
            </a:r>
            <a:r>
              <a:rPr lang="en-US" sz="8000" b="1" dirty="0">
                <a:solidFill>
                  <a:schemeClr val="accent2"/>
                </a:solidFill>
              </a:rPr>
              <a:t>95%</a:t>
            </a:r>
            <a:endParaRPr lang="en-US" sz="3600" b="1" dirty="0">
              <a:solidFill>
                <a:schemeClr val="accent2"/>
              </a:solidFill>
            </a:endParaRPr>
          </a:p>
          <a:p>
            <a:pPr indent="0">
              <a:lnSpc>
                <a:spcPct val="120000"/>
              </a:lnSpc>
              <a:buNone/>
            </a:pPr>
            <a:r>
              <a:rPr lang="en-US" sz="3200" b="1" dirty="0">
                <a:solidFill>
                  <a:srgbClr val="009EF3"/>
                </a:solidFill>
              </a:rPr>
              <a:t>The city is currently at  </a:t>
            </a:r>
            <a:r>
              <a:rPr lang="en-US" sz="8000" b="1" dirty="0">
                <a:solidFill>
                  <a:schemeClr val="accent2"/>
                </a:solidFill>
              </a:rPr>
              <a:t>88%</a:t>
            </a:r>
          </a:p>
          <a:p>
            <a:pPr indent="0">
              <a:lnSpc>
                <a:spcPct val="120000"/>
              </a:lnSpc>
              <a:buNone/>
            </a:pPr>
            <a:endParaRPr lang="en-US" sz="4400" b="1" dirty="0">
              <a:solidFill>
                <a:schemeClr val="accent2"/>
              </a:solidFill>
            </a:endParaRPr>
          </a:p>
          <a:p>
            <a:pPr indent="0">
              <a:lnSpc>
                <a:spcPct val="120000"/>
              </a:lnSpc>
              <a:buNone/>
            </a:pPr>
            <a:endParaRPr lang="en-US" sz="3600" b="1" dirty="0"/>
          </a:p>
          <a:p>
            <a:pPr marL="0" indent="0">
              <a:lnSpc>
                <a:spcPct val="120000"/>
              </a:lnSpc>
              <a:buNone/>
            </a:pPr>
            <a:endParaRPr lang="en-US" sz="1800" b="1" dirty="0">
              <a:solidFill>
                <a:srgbClr val="00B0F0"/>
              </a:solidFill>
            </a:endParaRPr>
          </a:p>
        </p:txBody>
      </p:sp>
      <p:sp>
        <p:nvSpPr>
          <p:cNvPr id="4" name="object 25">
            <a:extLst>
              <a:ext uri="{FF2B5EF4-FFF2-40B4-BE49-F238E27FC236}">
                <a16:creationId xmlns:a16="http://schemas.microsoft.com/office/drawing/2014/main" id="{AFC7D1EE-65D8-61C8-0729-6A0C403D5A6F}"/>
              </a:ext>
            </a:extLst>
          </p:cNvPr>
          <p:cNvSpPr/>
          <p:nvPr/>
        </p:nvSpPr>
        <p:spPr>
          <a:xfrm>
            <a:off x="133004" y="4291781"/>
            <a:ext cx="14440479"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dirty="0"/>
              <a:t>Related Service Mandates</a:t>
            </a:r>
            <a:endParaRPr lang="en-US" sz="9600" b="1" dirty="0"/>
          </a:p>
        </p:txBody>
      </p:sp>
      <p:sp>
        <p:nvSpPr>
          <p:cNvPr id="6" name="TextBox 5">
            <a:extLst>
              <a:ext uri="{FF2B5EF4-FFF2-40B4-BE49-F238E27FC236}">
                <a16:creationId xmlns:a16="http://schemas.microsoft.com/office/drawing/2014/main" id="{311AAA8C-C8E4-432D-9B33-3A9FF269F64F}"/>
              </a:ext>
            </a:extLst>
          </p:cNvPr>
          <p:cNvSpPr txBox="1"/>
          <p:nvPr/>
        </p:nvSpPr>
        <p:spPr>
          <a:xfrm>
            <a:off x="265382" y="6297525"/>
            <a:ext cx="9807676" cy="1323439"/>
          </a:xfrm>
          <a:prstGeom prst="rect">
            <a:avLst/>
          </a:prstGeom>
          <a:noFill/>
        </p:spPr>
        <p:txBody>
          <a:bodyPr wrap="square">
            <a:spAutoFit/>
          </a:bodyPr>
          <a:lstStyle/>
          <a:p>
            <a:pPr marL="0" indent="0">
              <a:buNone/>
            </a:pPr>
            <a:r>
              <a:rPr lang="en-US" sz="3600" b="1" dirty="0">
                <a:solidFill>
                  <a:srgbClr val="009EF3"/>
                </a:solidFill>
              </a:rPr>
              <a:t>The district is currently at </a:t>
            </a:r>
            <a:r>
              <a:rPr lang="en-US" sz="8000" b="1" dirty="0">
                <a:solidFill>
                  <a:srgbClr val="FFA100"/>
                </a:solidFill>
              </a:rPr>
              <a:t>97%</a:t>
            </a:r>
            <a:endParaRPr lang="en-US" sz="2400" b="1" dirty="0">
              <a:solidFill>
                <a:srgbClr val="FFA100"/>
              </a:solidFill>
            </a:endParaRPr>
          </a:p>
        </p:txBody>
      </p:sp>
    </p:spTree>
    <p:extLst>
      <p:ext uri="{BB962C8B-B14F-4D97-AF65-F5344CB8AC3E}">
        <p14:creationId xmlns:p14="http://schemas.microsoft.com/office/powerpoint/2010/main" val="395605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A6B35-F007-CC42-5339-3ECAFDDEBFAC}"/>
            </a:ext>
          </a:extLst>
        </p:cNvPr>
        <p:cNvGrpSpPr/>
        <p:nvPr/>
      </p:nvGrpSpPr>
      <p:grpSpPr>
        <a:xfrm>
          <a:off x="0" y="0"/>
          <a:ext cx="0" cy="0"/>
          <a:chOff x="0" y="0"/>
          <a:chExt cx="0" cy="0"/>
        </a:xfrm>
      </p:grpSpPr>
      <p:sp>
        <p:nvSpPr>
          <p:cNvPr id="22" name="object 25">
            <a:extLst>
              <a:ext uri="{FF2B5EF4-FFF2-40B4-BE49-F238E27FC236}">
                <a16:creationId xmlns:a16="http://schemas.microsoft.com/office/drawing/2014/main" id="{B584F784-1A94-7E02-ED0E-D534DD5AB34D}"/>
              </a:ext>
            </a:extLst>
          </p:cNvPr>
          <p:cNvSpPr/>
          <p:nvPr/>
        </p:nvSpPr>
        <p:spPr>
          <a:xfrm>
            <a:off x="0" y="0"/>
            <a:ext cx="14440479"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7200" b="1" dirty="0"/>
              <a:t>Professional Development / Training</a:t>
            </a:r>
          </a:p>
        </p:txBody>
      </p:sp>
      <p:sp>
        <p:nvSpPr>
          <p:cNvPr id="3" name="TextBox 2">
            <a:extLst>
              <a:ext uri="{FF2B5EF4-FFF2-40B4-BE49-F238E27FC236}">
                <a16:creationId xmlns:a16="http://schemas.microsoft.com/office/drawing/2014/main" id="{FB5A36C4-2377-519E-B1A9-B4617FBFBD74}"/>
              </a:ext>
            </a:extLst>
          </p:cNvPr>
          <p:cNvSpPr txBox="1"/>
          <p:nvPr/>
        </p:nvSpPr>
        <p:spPr>
          <a:xfrm>
            <a:off x="0" y="1564640"/>
            <a:ext cx="18627213" cy="8818440"/>
          </a:xfrm>
          <a:prstGeom prst="rect">
            <a:avLst/>
          </a:prstGeom>
          <a:noFill/>
        </p:spPr>
        <p:txBody>
          <a:bodyPr wrap="square">
            <a:spAutoFit/>
          </a:bodyPr>
          <a:lstStyle/>
          <a:p>
            <a:pPr marL="285750" indent="-285750">
              <a:lnSpc>
                <a:spcPct val="200000"/>
              </a:lnSpc>
              <a:buFont typeface="Arial" panose="020B0604020202020204" pitchFamily="34" charset="0"/>
              <a:buChar char="•"/>
            </a:pPr>
            <a:r>
              <a:rPr lang="en-US" sz="3200" b="1" dirty="0">
                <a:solidFill>
                  <a:srgbClr val="009EF3"/>
                </a:solidFill>
              </a:rPr>
              <a:t>Teachers and Paraprofessionals continue to receive training for Autism, FBA/BIP, Instructional and Behavior Supports through Central and district professional learning</a:t>
            </a:r>
          </a:p>
          <a:p>
            <a:pPr marL="285750" indent="-285750">
              <a:lnSpc>
                <a:spcPct val="200000"/>
              </a:lnSpc>
              <a:buFont typeface="Arial" panose="020B0604020202020204" pitchFamily="34" charset="0"/>
              <a:buChar char="•"/>
            </a:pPr>
            <a:r>
              <a:rPr lang="en-US" sz="3200" b="1" dirty="0">
                <a:solidFill>
                  <a:srgbClr val="009EF3"/>
                </a:solidFill>
              </a:rPr>
              <a:t>Training initiative for Paraprofessionals: Registered Behavior Technicians (RBT)</a:t>
            </a:r>
          </a:p>
          <a:p>
            <a:pPr marL="742950" lvl="1" indent="-285750">
              <a:lnSpc>
                <a:spcPct val="200000"/>
              </a:lnSpc>
              <a:buFont typeface="Arial" panose="020B0604020202020204" pitchFamily="34" charset="0"/>
              <a:buChar char="•"/>
            </a:pPr>
            <a:r>
              <a:rPr lang="en-US" sz="3200" b="1" dirty="0">
                <a:solidFill>
                  <a:srgbClr val="009EF3"/>
                </a:solidFill>
                <a:ea typeface="+mn-lt"/>
                <a:cs typeface="+mn-lt"/>
              </a:rPr>
              <a:t> Exposure to strategies from Applied Behavior Analysis (ABA) that can effectively address some of the behavioral, social, and language needs of our students</a:t>
            </a:r>
          </a:p>
          <a:p>
            <a:pPr marL="285750" indent="-285750">
              <a:lnSpc>
                <a:spcPct val="200000"/>
              </a:lnSpc>
              <a:buFont typeface="Arial" panose="020B0604020202020204" pitchFamily="34" charset="0"/>
              <a:buChar char="•"/>
            </a:pPr>
            <a:r>
              <a:rPr lang="en-US" sz="3200" b="1" dirty="0">
                <a:solidFill>
                  <a:srgbClr val="009EF3"/>
                </a:solidFill>
              </a:rPr>
              <a:t>Ongoing training to staff and paraprofessionals such as TCIS: Therapeutic Crisis Intervention for Schools</a:t>
            </a:r>
          </a:p>
          <a:p>
            <a:pPr marL="285750" indent="-285750">
              <a:lnSpc>
                <a:spcPct val="200000"/>
              </a:lnSpc>
              <a:buFont typeface="Arial" panose="020B0604020202020204" pitchFamily="34" charset="0"/>
              <a:buChar char="•"/>
            </a:pPr>
            <a:r>
              <a:rPr lang="en-US" sz="3200" b="1" dirty="0">
                <a:solidFill>
                  <a:srgbClr val="009EF3"/>
                </a:solidFill>
              </a:rPr>
              <a:t>Ongoing district learning to special education liaisons by our ASE and SSSL</a:t>
            </a:r>
          </a:p>
          <a:p>
            <a:pPr marL="285750" indent="-285750">
              <a:lnSpc>
                <a:spcPct val="200000"/>
              </a:lnSpc>
              <a:buFont typeface="Arial" panose="020B0604020202020204" pitchFamily="34" charset="0"/>
              <a:buChar char="•"/>
            </a:pPr>
            <a:r>
              <a:rPr lang="en-US" sz="3200" b="1" dirty="0">
                <a:solidFill>
                  <a:srgbClr val="009EF3"/>
                </a:solidFill>
              </a:rPr>
              <a:t>In-school instruction and compliance supports to maximize student outcomes</a:t>
            </a:r>
          </a:p>
          <a:p>
            <a:pPr marL="285750" indent="-285750">
              <a:lnSpc>
                <a:spcPct val="200000"/>
              </a:lnSpc>
              <a:buFont typeface="Arial" panose="020B0604020202020204" pitchFamily="34" charset="0"/>
              <a:buChar char="•"/>
            </a:pPr>
            <a:r>
              <a:rPr lang="en-US" sz="3200" b="1" dirty="0">
                <a:solidFill>
                  <a:srgbClr val="009EF3"/>
                </a:solidFill>
              </a:rPr>
              <a:t>In-school supports with behavior crises</a:t>
            </a:r>
          </a:p>
        </p:txBody>
      </p:sp>
    </p:spTree>
    <p:extLst>
      <p:ext uri="{BB962C8B-B14F-4D97-AF65-F5344CB8AC3E}">
        <p14:creationId xmlns:p14="http://schemas.microsoft.com/office/powerpoint/2010/main" val="3977090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F64C93-6E4B-94B3-C905-B54D5C8084AE}"/>
            </a:ext>
          </a:extLst>
        </p:cNvPr>
        <p:cNvGrpSpPr/>
        <p:nvPr/>
      </p:nvGrpSpPr>
      <p:grpSpPr>
        <a:xfrm>
          <a:off x="0" y="0"/>
          <a:ext cx="0" cy="0"/>
          <a:chOff x="0" y="0"/>
          <a:chExt cx="0" cy="0"/>
        </a:xfrm>
      </p:grpSpPr>
      <p:sp>
        <p:nvSpPr>
          <p:cNvPr id="22" name="object 25">
            <a:extLst>
              <a:ext uri="{FF2B5EF4-FFF2-40B4-BE49-F238E27FC236}">
                <a16:creationId xmlns:a16="http://schemas.microsoft.com/office/drawing/2014/main" id="{A0C91BA0-D951-B4B5-0BE7-D2FFD648120C}"/>
              </a:ext>
            </a:extLst>
          </p:cNvPr>
          <p:cNvSpPr/>
          <p:nvPr/>
        </p:nvSpPr>
        <p:spPr>
          <a:xfrm>
            <a:off x="0" y="1"/>
            <a:ext cx="14440479"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b="1"/>
              <a:t> </a:t>
            </a:r>
          </a:p>
        </p:txBody>
      </p:sp>
      <p:sp>
        <p:nvSpPr>
          <p:cNvPr id="2" name="object 25">
            <a:extLst>
              <a:ext uri="{FF2B5EF4-FFF2-40B4-BE49-F238E27FC236}">
                <a16:creationId xmlns:a16="http://schemas.microsoft.com/office/drawing/2014/main" id="{B01E2B5C-B6CB-6F32-241A-A62E3E2A9E69}"/>
              </a:ext>
            </a:extLst>
          </p:cNvPr>
          <p:cNvSpPr/>
          <p:nvPr/>
        </p:nvSpPr>
        <p:spPr>
          <a:xfrm>
            <a:off x="0" y="324465"/>
            <a:ext cx="14305935" cy="1415845"/>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7200" b="1" dirty="0"/>
              <a:t>Special Education Program Offerings</a:t>
            </a:r>
          </a:p>
        </p:txBody>
      </p:sp>
      <p:sp>
        <p:nvSpPr>
          <p:cNvPr id="4" name="TextBox 3">
            <a:extLst>
              <a:ext uri="{FF2B5EF4-FFF2-40B4-BE49-F238E27FC236}">
                <a16:creationId xmlns:a16="http://schemas.microsoft.com/office/drawing/2014/main" id="{602367D7-DB6E-3B15-10CB-D38034B5D658}"/>
              </a:ext>
            </a:extLst>
          </p:cNvPr>
          <p:cNvSpPr txBox="1"/>
          <p:nvPr/>
        </p:nvSpPr>
        <p:spPr>
          <a:xfrm flipH="1">
            <a:off x="132734" y="2549293"/>
            <a:ext cx="18479730" cy="7478970"/>
          </a:xfrm>
          <a:prstGeom prst="rect">
            <a:avLst/>
          </a:prstGeom>
          <a:noFill/>
        </p:spPr>
        <p:txBody>
          <a:bodyPr wrap="square">
            <a:spAutoFit/>
          </a:bodyPr>
          <a:lstStyle/>
          <a:p>
            <a:pPr marL="571500" indent="-571500">
              <a:buFont typeface="Arial" panose="020B0604020202020204" pitchFamily="34" charset="0"/>
              <a:buChar char="•"/>
            </a:pPr>
            <a:r>
              <a:rPr lang="en-US" sz="4000" b="1" dirty="0">
                <a:solidFill>
                  <a:srgbClr val="009EF3"/>
                </a:solidFill>
              </a:rPr>
              <a:t>Integrated Co-teaching (ICT)</a:t>
            </a:r>
          </a:p>
          <a:p>
            <a:pPr marL="571500" indent="-571500">
              <a:buFont typeface="Arial" panose="020B0604020202020204" pitchFamily="34" charset="0"/>
              <a:buChar char="•"/>
            </a:pPr>
            <a:r>
              <a:rPr lang="en-US" sz="4000" b="1" dirty="0">
                <a:solidFill>
                  <a:srgbClr val="009EF3"/>
                </a:solidFill>
              </a:rPr>
              <a:t>Special Class</a:t>
            </a:r>
          </a:p>
          <a:p>
            <a:pPr marL="571500" indent="-571500">
              <a:buFont typeface="Arial" panose="020B0604020202020204" pitchFamily="34" charset="0"/>
              <a:buChar char="•"/>
            </a:pPr>
            <a:r>
              <a:rPr lang="en-US" sz="4000" b="1" dirty="0">
                <a:solidFill>
                  <a:srgbClr val="009EF3"/>
                </a:solidFill>
              </a:rPr>
              <a:t>ASD Programs (Nest, Horizon)</a:t>
            </a:r>
          </a:p>
          <a:p>
            <a:pPr marL="571500" indent="-571500">
              <a:buFont typeface="Arial" panose="020B0604020202020204" pitchFamily="34" charset="0"/>
              <a:buChar char="•"/>
            </a:pPr>
            <a:r>
              <a:rPr lang="en-US" sz="4000" b="1" dirty="0">
                <a:solidFill>
                  <a:srgbClr val="009EF3"/>
                </a:solidFill>
              </a:rPr>
              <a:t>Opening of a Kindergarten Bilingual Special Education Program at 28Q086 in September SY 2024-25</a:t>
            </a:r>
          </a:p>
          <a:p>
            <a:pPr marL="571500" indent="-571500">
              <a:buFont typeface="Arial" panose="020B0604020202020204" pitchFamily="34" charset="0"/>
              <a:buChar char="•"/>
            </a:pPr>
            <a:r>
              <a:rPr lang="en-US" sz="4000" b="1" dirty="0">
                <a:solidFill>
                  <a:srgbClr val="009EF3"/>
                </a:solidFill>
              </a:rPr>
              <a:t>Anticipate extended opening of two additional Kindergarten Bilingual Special Education Programs in SY 2025-26 </a:t>
            </a:r>
          </a:p>
          <a:p>
            <a:pPr marL="571500" indent="-571500">
              <a:buFont typeface="Arial" panose="020B0604020202020204" pitchFamily="34" charset="0"/>
              <a:buChar char="•"/>
            </a:pPr>
            <a:r>
              <a:rPr lang="en-US" sz="4000" b="1" dirty="0">
                <a:solidFill>
                  <a:srgbClr val="009EF3"/>
                </a:solidFill>
              </a:rPr>
              <a:t>Collaborating with Central Special Education office to open more ASD Programs in SY 2025-26</a:t>
            </a:r>
          </a:p>
          <a:p>
            <a:endParaRPr lang="en-US" sz="4000" b="1" dirty="0">
              <a:solidFill>
                <a:srgbClr val="009EF3"/>
              </a:solidFill>
            </a:endParaRPr>
          </a:p>
          <a:p>
            <a:r>
              <a:rPr lang="en-US" sz="4000" b="1" dirty="0">
                <a:solidFill>
                  <a:srgbClr val="FFA100"/>
                </a:solidFill>
              </a:rPr>
              <a:t>Collaborating with Central Special Education office to consider opening an ACES Program in D28.  Closest programs currently in District 27 and Brooklyn</a:t>
            </a:r>
          </a:p>
        </p:txBody>
      </p:sp>
    </p:spTree>
    <p:extLst>
      <p:ext uri="{BB962C8B-B14F-4D97-AF65-F5344CB8AC3E}">
        <p14:creationId xmlns:p14="http://schemas.microsoft.com/office/powerpoint/2010/main" val="1074518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83D5E5-021A-6F68-AD13-917202A0E59D}"/>
            </a:ext>
          </a:extLst>
        </p:cNvPr>
        <p:cNvGrpSpPr/>
        <p:nvPr/>
      </p:nvGrpSpPr>
      <p:grpSpPr>
        <a:xfrm>
          <a:off x="0" y="0"/>
          <a:ext cx="0" cy="0"/>
          <a:chOff x="0" y="0"/>
          <a:chExt cx="0" cy="0"/>
        </a:xfrm>
      </p:grpSpPr>
      <p:sp>
        <p:nvSpPr>
          <p:cNvPr id="22" name="object 25">
            <a:extLst>
              <a:ext uri="{FF2B5EF4-FFF2-40B4-BE49-F238E27FC236}">
                <a16:creationId xmlns:a16="http://schemas.microsoft.com/office/drawing/2014/main" id="{84A63D98-ACD4-6A27-7124-63F1A027CEC9}"/>
              </a:ext>
            </a:extLst>
          </p:cNvPr>
          <p:cNvSpPr/>
          <p:nvPr/>
        </p:nvSpPr>
        <p:spPr>
          <a:xfrm>
            <a:off x="0" y="1"/>
            <a:ext cx="14440479"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b="1" dirty="0"/>
              <a:t> Chancellor’s Listening Tour</a:t>
            </a:r>
          </a:p>
        </p:txBody>
      </p:sp>
      <p:sp>
        <p:nvSpPr>
          <p:cNvPr id="3" name="TextBox 2">
            <a:extLst>
              <a:ext uri="{FF2B5EF4-FFF2-40B4-BE49-F238E27FC236}">
                <a16:creationId xmlns:a16="http://schemas.microsoft.com/office/drawing/2014/main" id="{34E9C593-7ED6-006E-8966-AC1CAB94D41E}"/>
              </a:ext>
            </a:extLst>
          </p:cNvPr>
          <p:cNvSpPr txBox="1"/>
          <p:nvPr/>
        </p:nvSpPr>
        <p:spPr>
          <a:xfrm>
            <a:off x="58188" y="1772194"/>
            <a:ext cx="18893935" cy="3261214"/>
          </a:xfrm>
          <a:prstGeom prst="rect">
            <a:avLst/>
          </a:prstGeom>
          <a:noFill/>
        </p:spPr>
        <p:txBody>
          <a:bodyPr wrap="square">
            <a:spAutoFit/>
          </a:bodyPr>
          <a:lstStyle/>
          <a:p>
            <a:pPr>
              <a:lnSpc>
                <a:spcPct val="200000"/>
              </a:lnSpc>
            </a:pPr>
            <a:r>
              <a:rPr lang="en-US" sz="3600" b="1" dirty="0">
                <a:solidFill>
                  <a:schemeClr val="accent2"/>
                </a:solidFill>
              </a:rPr>
              <a:t>The Chancellor wanted to hear from the Queens community</a:t>
            </a:r>
            <a:r>
              <a:rPr lang="en-US" sz="3600" b="1" dirty="0">
                <a:solidFill>
                  <a:schemeClr val="accent2"/>
                </a:solidFill>
                <a:effectLst/>
              </a:rPr>
              <a:t> on how to make NYC Public Schools even better. Stakeholders were able to share their thoughts about education around school safety, access to resources, </a:t>
            </a:r>
            <a:r>
              <a:rPr lang="en-US" sz="3600" b="1" dirty="0">
                <a:solidFill>
                  <a:schemeClr val="accent2"/>
                </a:solidFill>
              </a:rPr>
              <a:t>and</a:t>
            </a:r>
            <a:r>
              <a:rPr lang="en-US" sz="3600" b="1" dirty="0">
                <a:solidFill>
                  <a:schemeClr val="accent2"/>
                </a:solidFill>
                <a:effectLst/>
              </a:rPr>
              <a:t> support for </a:t>
            </a:r>
            <a:r>
              <a:rPr lang="en-US" sz="3600" b="1" dirty="0">
                <a:solidFill>
                  <a:schemeClr val="accent2"/>
                </a:solidFill>
              </a:rPr>
              <a:t>staff and community members. </a:t>
            </a:r>
            <a:endParaRPr lang="en-US" sz="3600" b="1" dirty="0">
              <a:solidFill>
                <a:schemeClr val="accent2"/>
              </a:solidFill>
              <a:effectLst/>
            </a:endParaRPr>
          </a:p>
        </p:txBody>
      </p:sp>
      <p:pic>
        <p:nvPicPr>
          <p:cNvPr id="4" name="Picture 3" descr="A group of people sitting around a round table&#10;&#10;Description automatically generated">
            <a:extLst>
              <a:ext uri="{FF2B5EF4-FFF2-40B4-BE49-F238E27FC236}">
                <a16:creationId xmlns:a16="http://schemas.microsoft.com/office/drawing/2014/main" id="{D6DCA0BB-4CE0-4F2D-2411-7AE87BE026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151" y="6141402"/>
            <a:ext cx="7047914" cy="4369209"/>
          </a:xfrm>
          <a:prstGeom prst="rect">
            <a:avLst/>
          </a:prstGeom>
        </p:spPr>
      </p:pic>
      <p:pic>
        <p:nvPicPr>
          <p:cNvPr id="6" name="Picture 5" descr="A large group of people sitting at tables in a room&#10;&#10;Description automatically generated">
            <a:extLst>
              <a:ext uri="{FF2B5EF4-FFF2-40B4-BE49-F238E27FC236}">
                <a16:creationId xmlns:a16="http://schemas.microsoft.com/office/drawing/2014/main" id="{04B9C424-7A31-41D1-42C5-93E3839D9D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5348" y="6141402"/>
            <a:ext cx="8046719" cy="4369209"/>
          </a:xfrm>
          <a:prstGeom prst="rect">
            <a:avLst/>
          </a:prstGeom>
        </p:spPr>
      </p:pic>
    </p:spTree>
    <p:extLst>
      <p:ext uri="{BB962C8B-B14F-4D97-AF65-F5344CB8AC3E}">
        <p14:creationId xmlns:p14="http://schemas.microsoft.com/office/powerpoint/2010/main" val="2944109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3178AB1-8CB4-45A3-9062-8FA23E8CC3F2}"/>
              </a:ext>
            </a:extLst>
          </p:cNvPr>
          <p:cNvGrpSpPr/>
          <p:nvPr/>
        </p:nvGrpSpPr>
        <p:grpSpPr>
          <a:xfrm>
            <a:off x="0" y="104610"/>
            <a:ext cx="12506632" cy="1225244"/>
            <a:chOff x="-1" y="546100"/>
            <a:chExt cx="7755187" cy="828000"/>
          </a:xfrm>
        </p:grpSpPr>
        <p:grpSp>
          <p:nvGrpSpPr>
            <p:cNvPr id="15" name="Group 14">
              <a:extLst>
                <a:ext uri="{FF2B5EF4-FFF2-40B4-BE49-F238E27FC236}">
                  <a16:creationId xmlns:a16="http://schemas.microsoft.com/office/drawing/2014/main" id="{690180E4-2DA3-4A53-9D76-F0FD54A89C99}"/>
                </a:ext>
              </a:extLst>
            </p:cNvPr>
            <p:cNvGrpSpPr/>
            <p:nvPr/>
          </p:nvGrpSpPr>
          <p:grpSpPr>
            <a:xfrm>
              <a:off x="-1" y="546100"/>
              <a:ext cx="3942557" cy="828000"/>
              <a:chOff x="-1" y="546100"/>
              <a:chExt cx="3942557" cy="828000"/>
            </a:xfrm>
          </p:grpSpPr>
          <p:sp>
            <p:nvSpPr>
              <p:cNvPr id="18" name="object 25">
                <a:extLst>
                  <a:ext uri="{FF2B5EF4-FFF2-40B4-BE49-F238E27FC236}">
                    <a16:creationId xmlns:a16="http://schemas.microsoft.com/office/drawing/2014/main" id="{7CA90AAE-D612-48FE-910B-C266F9F166E3}"/>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sp>
            <p:nvSpPr>
              <p:cNvPr id="19" name="object 25">
                <a:extLst>
                  <a:ext uri="{FF2B5EF4-FFF2-40B4-BE49-F238E27FC236}">
                    <a16:creationId xmlns:a16="http://schemas.microsoft.com/office/drawing/2014/main" id="{8B598FF6-A900-4144-B21C-815E1AE9780F}"/>
                  </a:ext>
                </a:extLst>
              </p:cNvPr>
              <p:cNvSpPr/>
              <p:nvPr/>
            </p:nvSpPr>
            <p:spPr>
              <a:xfrm>
                <a:off x="685799"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grpSp>
        <p:grpSp>
          <p:nvGrpSpPr>
            <p:cNvPr id="20" name="Group 19">
              <a:extLst>
                <a:ext uri="{FF2B5EF4-FFF2-40B4-BE49-F238E27FC236}">
                  <a16:creationId xmlns:a16="http://schemas.microsoft.com/office/drawing/2014/main" id="{63BF25CA-CBCA-4729-956F-F8FCA95A8359}"/>
                </a:ext>
              </a:extLst>
            </p:cNvPr>
            <p:cNvGrpSpPr/>
            <p:nvPr/>
          </p:nvGrpSpPr>
          <p:grpSpPr>
            <a:xfrm>
              <a:off x="408772" y="546100"/>
              <a:ext cx="7346414" cy="828000"/>
              <a:chOff x="-277028" y="546100"/>
              <a:chExt cx="7346414" cy="828000"/>
            </a:xfrm>
          </p:grpSpPr>
          <p:sp>
            <p:nvSpPr>
              <p:cNvPr id="21" name="object 25">
                <a:extLst>
                  <a:ext uri="{FF2B5EF4-FFF2-40B4-BE49-F238E27FC236}">
                    <a16:creationId xmlns:a16="http://schemas.microsoft.com/office/drawing/2014/main" id="{748C4CD0-A3F7-4A02-9D64-72135F4B81DD}"/>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sp>
            <p:nvSpPr>
              <p:cNvPr id="22" name="object 25">
                <a:extLst>
                  <a:ext uri="{FF2B5EF4-FFF2-40B4-BE49-F238E27FC236}">
                    <a16:creationId xmlns:a16="http://schemas.microsoft.com/office/drawing/2014/main" id="{541A5C72-B819-45F8-8C42-690DF253DD65}"/>
                  </a:ext>
                </a:extLst>
              </p:cNvPr>
              <p:cNvSpPr/>
              <p:nvPr/>
            </p:nvSpPr>
            <p:spPr>
              <a:xfrm>
                <a:off x="-277028" y="546100"/>
                <a:ext cx="7346414"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6000" b="1">
                    <a:cs typeface="Times New Roman"/>
                  </a:rPr>
                  <a:t>D28 Attendance Snapshot</a:t>
                </a:r>
                <a:endParaRPr lang="en-US"/>
              </a:p>
            </p:txBody>
          </p:sp>
        </p:grpSp>
      </p:grpSp>
      <p:sp>
        <p:nvSpPr>
          <p:cNvPr id="4" name="TextBox 3">
            <a:extLst>
              <a:ext uri="{FF2B5EF4-FFF2-40B4-BE49-F238E27FC236}">
                <a16:creationId xmlns:a16="http://schemas.microsoft.com/office/drawing/2014/main" id="{2E6DF962-2C34-580F-963F-22120D97C110}"/>
              </a:ext>
            </a:extLst>
          </p:cNvPr>
          <p:cNvSpPr txBox="1"/>
          <p:nvPr/>
        </p:nvSpPr>
        <p:spPr>
          <a:xfrm>
            <a:off x="278465" y="1532588"/>
            <a:ext cx="18388452" cy="8433078"/>
          </a:xfrm>
          <a:prstGeom prst="rect">
            <a:avLst/>
          </a:prstGeom>
          <a:noFill/>
        </p:spPr>
        <p:txBody>
          <a:bodyPr wrap="square" lIns="91440" tIns="45720" rIns="91440" bIns="45720" anchor="t">
            <a:spAutoFit/>
          </a:bodyPr>
          <a:lstStyle/>
          <a:p>
            <a:r>
              <a:rPr lang="en-US" sz="3600" b="1">
                <a:highlight>
                  <a:srgbClr val="FFFF00"/>
                </a:highlight>
                <a:latin typeface="Calibri"/>
                <a:ea typeface="Calibri"/>
                <a:cs typeface="Calibri"/>
              </a:rPr>
              <a:t>DCEP - Attendance Goals</a:t>
            </a:r>
          </a:p>
          <a:p>
            <a:pPr marL="457200" indent="-457200">
              <a:lnSpc>
                <a:spcPct val="150000"/>
              </a:lnSpc>
              <a:buFont typeface="Arial"/>
              <a:buChar char="•"/>
            </a:pPr>
            <a:r>
              <a:rPr lang="en-US" sz="2800">
                <a:solidFill>
                  <a:srgbClr val="000000"/>
                </a:solidFill>
                <a:latin typeface="Calibri"/>
                <a:ea typeface="Calibri Light"/>
                <a:cs typeface="Calibri Light"/>
              </a:rPr>
              <a:t>By June 2025, we will increase district-wide attendance by </a:t>
            </a:r>
            <a:r>
              <a:rPr lang="en-US" sz="2800" b="1">
                <a:solidFill>
                  <a:srgbClr val="0070C0"/>
                </a:solidFill>
                <a:latin typeface="Calibri"/>
                <a:ea typeface="Calibri Light"/>
                <a:cs typeface="Calibri Light"/>
              </a:rPr>
              <a:t>2 percentage points</a:t>
            </a:r>
            <a:r>
              <a:rPr lang="en-US" sz="2800" b="1">
                <a:solidFill>
                  <a:srgbClr val="FF0000"/>
                </a:solidFill>
                <a:latin typeface="Calibri"/>
                <a:ea typeface="Calibri Light"/>
                <a:cs typeface="Calibri Light"/>
              </a:rPr>
              <a:t> </a:t>
            </a:r>
            <a:r>
              <a:rPr lang="en-US" sz="2800">
                <a:solidFill>
                  <a:srgbClr val="000000"/>
                </a:solidFill>
                <a:latin typeface="Calibri"/>
                <a:ea typeface="Calibri Light"/>
                <a:cs typeface="Calibri Light"/>
              </a:rPr>
              <a:t>from </a:t>
            </a:r>
            <a:r>
              <a:rPr lang="en-US" sz="2800" b="1">
                <a:solidFill>
                  <a:srgbClr val="0070C0"/>
                </a:solidFill>
                <a:latin typeface="Calibri"/>
                <a:ea typeface="Calibri Light"/>
                <a:cs typeface="Calibri Light"/>
              </a:rPr>
              <a:t>90.7%</a:t>
            </a:r>
            <a:r>
              <a:rPr lang="en-US" sz="2800">
                <a:solidFill>
                  <a:srgbClr val="0070C0"/>
                </a:solidFill>
                <a:latin typeface="Calibri"/>
                <a:ea typeface="Calibri Light"/>
                <a:cs typeface="Calibri Light"/>
              </a:rPr>
              <a:t> </a:t>
            </a:r>
            <a:r>
              <a:rPr lang="en-US" sz="2800">
                <a:solidFill>
                  <a:srgbClr val="000000"/>
                </a:solidFill>
                <a:latin typeface="Calibri"/>
                <a:ea typeface="Calibri Light"/>
                <a:cs typeface="Calibri Light"/>
              </a:rPr>
              <a:t>to </a:t>
            </a:r>
            <a:r>
              <a:rPr lang="en-US" sz="2800" b="1">
                <a:solidFill>
                  <a:srgbClr val="0070C0"/>
                </a:solidFill>
                <a:latin typeface="Calibri"/>
                <a:ea typeface="Calibri Light"/>
                <a:cs typeface="Calibri Light"/>
              </a:rPr>
              <a:t>92.7%</a:t>
            </a:r>
            <a:r>
              <a:rPr lang="en-US" sz="2800">
                <a:solidFill>
                  <a:srgbClr val="000000"/>
                </a:solidFill>
                <a:latin typeface="Calibri"/>
                <a:ea typeface="Calibri Light"/>
                <a:cs typeface="Calibri Light"/>
              </a:rPr>
              <a:t> excluding students who are long-term international travelers.</a:t>
            </a:r>
            <a:endParaRPr lang="en-US" sz="2800">
              <a:latin typeface="Calibri"/>
              <a:ea typeface="Calibri"/>
              <a:cs typeface="Calibri"/>
            </a:endParaRPr>
          </a:p>
          <a:p>
            <a:pPr marL="457200" indent="-457200">
              <a:lnSpc>
                <a:spcPct val="150000"/>
              </a:lnSpc>
              <a:buFont typeface="Arial"/>
              <a:buChar char="•"/>
            </a:pPr>
            <a:r>
              <a:rPr lang="en-US" sz="2800">
                <a:solidFill>
                  <a:srgbClr val="000000"/>
                </a:solidFill>
                <a:latin typeface="Calibri"/>
                <a:ea typeface="Calibri Light"/>
                <a:cs typeface="Calibri Light"/>
              </a:rPr>
              <a:t>By June 2025, we will reduce overall chronic absenteeism by 10% of overall Chronically Absent Students EOY 23/24 from 35% to 31%, excluding students who are long-term international travelers.</a:t>
            </a:r>
            <a:endParaRPr lang="en-US" sz="2800">
              <a:latin typeface="Calibri"/>
              <a:ea typeface="Calibri"/>
              <a:cs typeface="Calibri"/>
            </a:endParaRPr>
          </a:p>
          <a:p>
            <a:endParaRPr lang="en-US" sz="2800" b="1">
              <a:solidFill>
                <a:srgbClr val="000000"/>
              </a:solidFill>
              <a:highlight>
                <a:srgbClr val="FFFF00"/>
              </a:highlight>
              <a:latin typeface="Calibri"/>
              <a:ea typeface="Calibri"/>
              <a:cs typeface="Calibri"/>
            </a:endParaRPr>
          </a:p>
          <a:p>
            <a:r>
              <a:rPr lang="en-US" sz="3600" b="1">
                <a:solidFill>
                  <a:srgbClr val="000000"/>
                </a:solidFill>
                <a:highlight>
                  <a:srgbClr val="FFFF00"/>
                </a:highlight>
                <a:latin typeface="Calibri"/>
                <a:ea typeface="Calibri"/>
                <a:cs typeface="Calibri"/>
              </a:rPr>
              <a:t>Where are we Now: 12/03/24</a:t>
            </a:r>
            <a:endParaRPr lang="en-US" sz="3600">
              <a:solidFill>
                <a:srgbClr val="000000"/>
              </a:solidFill>
              <a:highlight>
                <a:srgbClr val="FFFF00"/>
              </a:highlight>
              <a:latin typeface="Calibri"/>
              <a:ea typeface="Calibri"/>
              <a:cs typeface="Calibri"/>
            </a:endParaRPr>
          </a:p>
          <a:p>
            <a:pPr marL="285750" indent="-285750">
              <a:lnSpc>
                <a:spcPct val="150000"/>
              </a:lnSpc>
              <a:buFont typeface="Arial"/>
              <a:buChar char="•"/>
            </a:pPr>
            <a:r>
              <a:rPr lang="en-US" sz="2800">
                <a:solidFill>
                  <a:srgbClr val="000000"/>
                </a:solidFill>
                <a:latin typeface="Calibri"/>
                <a:ea typeface="Calibri"/>
                <a:cs typeface="Calibri"/>
              </a:rPr>
              <a:t>YTD Overall Attendance:</a:t>
            </a:r>
            <a:r>
              <a:rPr lang="en-US" sz="2800">
                <a:latin typeface="Calibri"/>
                <a:ea typeface="Calibri"/>
                <a:cs typeface="Calibri"/>
              </a:rPr>
              <a:t> </a:t>
            </a:r>
            <a:r>
              <a:rPr lang="en-US" sz="2800" b="1">
                <a:solidFill>
                  <a:srgbClr val="0070C0"/>
                </a:solidFill>
                <a:latin typeface="Calibri"/>
                <a:ea typeface="Calibri"/>
                <a:cs typeface="Times New Roman"/>
              </a:rPr>
              <a:t>92.3%</a:t>
            </a:r>
            <a:r>
              <a:rPr lang="en-US" sz="2800">
                <a:solidFill>
                  <a:srgbClr val="000000"/>
                </a:solidFill>
                <a:latin typeface="Calibri"/>
                <a:ea typeface="Calibri"/>
                <a:cs typeface="Calibri"/>
              </a:rPr>
              <a:t> vs 91.0%  Citywide</a:t>
            </a:r>
          </a:p>
          <a:p>
            <a:pPr marL="285750" indent="-285750">
              <a:lnSpc>
                <a:spcPct val="150000"/>
              </a:lnSpc>
              <a:buFont typeface="Arial"/>
              <a:buChar char="•"/>
            </a:pPr>
            <a:r>
              <a:rPr lang="en-US" sz="2800">
                <a:solidFill>
                  <a:srgbClr val="000000"/>
                </a:solidFill>
                <a:latin typeface="Calibri"/>
                <a:ea typeface="Calibri"/>
                <a:cs typeface="Calibri"/>
              </a:rPr>
              <a:t>Chronic Absenteeism YTD:</a:t>
            </a:r>
            <a:r>
              <a:rPr lang="en-US" sz="2800" b="1">
                <a:solidFill>
                  <a:srgbClr val="0070C0"/>
                </a:solidFill>
                <a:latin typeface="Calibri"/>
                <a:ea typeface="Calibri"/>
                <a:cs typeface="Calibri"/>
              </a:rPr>
              <a:t> 24.5% vs </a:t>
            </a:r>
            <a:r>
              <a:rPr lang="en-US" sz="2800" b="1">
                <a:latin typeface="Calibri"/>
                <a:ea typeface="Calibri"/>
                <a:cs typeface="Calibri"/>
              </a:rPr>
              <a:t>27.9</a:t>
            </a:r>
            <a:r>
              <a:rPr lang="en-US" sz="2800" b="1">
                <a:solidFill>
                  <a:srgbClr val="000000"/>
                </a:solidFill>
                <a:latin typeface="Calibri"/>
                <a:ea typeface="Calibri"/>
                <a:cs typeface="Calibri"/>
              </a:rPr>
              <a:t>%</a:t>
            </a:r>
            <a:r>
              <a:rPr lang="en-US" sz="2800" b="1">
                <a:solidFill>
                  <a:srgbClr val="0070C0"/>
                </a:solidFill>
                <a:latin typeface="Calibri"/>
                <a:ea typeface="Calibri"/>
                <a:cs typeface="Calibri"/>
              </a:rPr>
              <a:t> SAME DATE LAST YEAR, representing </a:t>
            </a:r>
            <a:r>
              <a:rPr lang="en-US" sz="2800" b="1">
                <a:solidFill>
                  <a:srgbClr val="0070C0"/>
                </a:solidFill>
                <a:highlight>
                  <a:srgbClr val="00FF00"/>
                </a:highlight>
                <a:latin typeface="Calibri"/>
                <a:ea typeface="Calibri"/>
                <a:cs typeface="Calibri"/>
              </a:rPr>
              <a:t>an overall decrease of 12.18% :)</a:t>
            </a:r>
          </a:p>
          <a:p>
            <a:pPr marL="285750" indent="-285750">
              <a:lnSpc>
                <a:spcPct val="150000"/>
              </a:lnSpc>
              <a:buFont typeface="Arial"/>
              <a:buChar char="•"/>
            </a:pPr>
            <a:r>
              <a:rPr lang="en-US" sz="2800">
                <a:latin typeface="Calibri"/>
                <a:ea typeface="Calibri"/>
                <a:cs typeface="Calibri"/>
              </a:rPr>
              <a:t>28/35 D28 Schools showing improvement in CA vs same date last year</a:t>
            </a:r>
          </a:p>
          <a:p>
            <a:pPr marL="285750" indent="-285750">
              <a:lnSpc>
                <a:spcPct val="150000"/>
              </a:lnSpc>
              <a:buFont typeface="Arial"/>
              <a:buChar char="•"/>
            </a:pPr>
            <a:r>
              <a:rPr lang="en-US" sz="2800">
                <a:solidFill>
                  <a:srgbClr val="000000"/>
                </a:solidFill>
                <a:latin typeface="Calibri"/>
                <a:ea typeface="Calibri"/>
                <a:cs typeface="Calibri"/>
              </a:rPr>
              <a:t>25/35 D28 Schools outperforming Citywide average of 91% daily attendance</a:t>
            </a:r>
          </a:p>
          <a:p>
            <a:pPr marL="285750" indent="-285750">
              <a:lnSpc>
                <a:spcPct val="150000"/>
              </a:lnSpc>
              <a:buFont typeface="Arial"/>
              <a:buChar char="•"/>
            </a:pPr>
            <a:endParaRPr lang="en-US" sz="2800">
              <a:solidFill>
                <a:srgbClr val="000000"/>
              </a:solidFill>
              <a:latin typeface="Calibri"/>
              <a:ea typeface="Calibri"/>
              <a:cs typeface="Calibri"/>
            </a:endParaRPr>
          </a:p>
          <a:p>
            <a:pPr lvl="1"/>
            <a:endParaRPr lang="en-US" sz="2800">
              <a:solidFill>
                <a:srgbClr val="0070C0"/>
              </a:solidFill>
              <a:latin typeface="Calibri"/>
              <a:ea typeface="Calibri"/>
              <a:cs typeface="Calibri"/>
            </a:endParaRPr>
          </a:p>
          <a:p>
            <a:endParaRPr lang="en-US" sz="3600" b="1">
              <a:solidFill>
                <a:srgbClr val="000000"/>
              </a:solidFill>
              <a:latin typeface="Calibri"/>
              <a:ea typeface="Calibri"/>
              <a:cs typeface="Calibri"/>
            </a:endParaRPr>
          </a:p>
        </p:txBody>
      </p:sp>
    </p:spTree>
    <p:extLst>
      <p:ext uri="{BB962C8B-B14F-4D97-AF65-F5344CB8AC3E}">
        <p14:creationId xmlns:p14="http://schemas.microsoft.com/office/powerpoint/2010/main" val="2772519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3178AB1-8CB4-45A3-9062-8FA23E8CC3F2}"/>
              </a:ext>
            </a:extLst>
          </p:cNvPr>
          <p:cNvGrpSpPr/>
          <p:nvPr/>
        </p:nvGrpSpPr>
        <p:grpSpPr>
          <a:xfrm>
            <a:off x="0" y="122444"/>
            <a:ext cx="13420577" cy="1225244"/>
            <a:chOff x="-1" y="546100"/>
            <a:chExt cx="7755187" cy="828000"/>
          </a:xfrm>
          <a:solidFill>
            <a:srgbClr val="FFFF00"/>
          </a:solidFill>
        </p:grpSpPr>
        <p:grpSp>
          <p:nvGrpSpPr>
            <p:cNvPr id="15" name="Group 14">
              <a:extLst>
                <a:ext uri="{FF2B5EF4-FFF2-40B4-BE49-F238E27FC236}">
                  <a16:creationId xmlns:a16="http://schemas.microsoft.com/office/drawing/2014/main" id="{690180E4-2DA3-4A53-9D76-F0FD54A89C99}"/>
                </a:ext>
              </a:extLst>
            </p:cNvPr>
            <p:cNvGrpSpPr/>
            <p:nvPr/>
          </p:nvGrpSpPr>
          <p:grpSpPr>
            <a:xfrm>
              <a:off x="-1" y="546100"/>
              <a:ext cx="3942557" cy="828000"/>
              <a:chOff x="-1" y="546100"/>
              <a:chExt cx="3942557" cy="828000"/>
            </a:xfrm>
            <a:grpFill/>
          </p:grpSpPr>
          <p:sp>
            <p:nvSpPr>
              <p:cNvPr id="18" name="object 25">
                <a:extLst>
                  <a:ext uri="{FF2B5EF4-FFF2-40B4-BE49-F238E27FC236}">
                    <a16:creationId xmlns:a16="http://schemas.microsoft.com/office/drawing/2014/main" id="{7CA90AAE-D612-48FE-910B-C266F9F166E3}"/>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FFA100"/>
              </a:solidFill>
            </p:spPr>
            <p:txBody>
              <a:bodyPr wrap="square" lIns="0" tIns="0" rIns="0" bIns="0" rtlCol="0"/>
              <a:lstStyle/>
              <a:p>
                <a:endParaRPr>
                  <a:highlight>
                    <a:srgbClr val="FFBF00"/>
                  </a:highlight>
                  <a:latin typeface="Times New Roman"/>
                  <a:cs typeface="Times New Roman"/>
                </a:endParaRPr>
              </a:p>
            </p:txBody>
          </p:sp>
          <p:sp>
            <p:nvSpPr>
              <p:cNvPr id="19" name="object 25">
                <a:extLst>
                  <a:ext uri="{FF2B5EF4-FFF2-40B4-BE49-F238E27FC236}">
                    <a16:creationId xmlns:a16="http://schemas.microsoft.com/office/drawing/2014/main" id="{8B598FF6-A900-4144-B21C-815E1AE9780F}"/>
                  </a:ext>
                </a:extLst>
              </p:cNvPr>
              <p:cNvSpPr/>
              <p:nvPr/>
            </p:nvSpPr>
            <p:spPr>
              <a:xfrm>
                <a:off x="685799"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grpFill/>
            </p:spPr>
            <p:txBody>
              <a:bodyPr wrap="square" lIns="0" tIns="0" rIns="0" bIns="0" rtlCol="0"/>
              <a:lstStyle/>
              <a:p>
                <a:endParaRPr>
                  <a:highlight>
                    <a:srgbClr val="FFBF00"/>
                  </a:highlight>
                  <a:latin typeface="Times New Roman"/>
                  <a:cs typeface="Times New Roman"/>
                </a:endParaRPr>
              </a:p>
            </p:txBody>
          </p:sp>
        </p:grpSp>
        <p:grpSp>
          <p:nvGrpSpPr>
            <p:cNvPr id="20" name="Group 19">
              <a:extLst>
                <a:ext uri="{FF2B5EF4-FFF2-40B4-BE49-F238E27FC236}">
                  <a16:creationId xmlns:a16="http://schemas.microsoft.com/office/drawing/2014/main" id="{63BF25CA-CBCA-4729-956F-F8FCA95A8359}"/>
                </a:ext>
              </a:extLst>
            </p:cNvPr>
            <p:cNvGrpSpPr/>
            <p:nvPr/>
          </p:nvGrpSpPr>
          <p:grpSpPr>
            <a:xfrm>
              <a:off x="408772" y="546100"/>
              <a:ext cx="7346414" cy="828000"/>
              <a:chOff x="-277028" y="546100"/>
              <a:chExt cx="7346414" cy="828000"/>
            </a:xfrm>
            <a:grpFill/>
          </p:grpSpPr>
          <p:sp>
            <p:nvSpPr>
              <p:cNvPr id="21" name="object 25">
                <a:extLst>
                  <a:ext uri="{FF2B5EF4-FFF2-40B4-BE49-F238E27FC236}">
                    <a16:creationId xmlns:a16="http://schemas.microsoft.com/office/drawing/2014/main" id="{748C4CD0-A3F7-4A02-9D64-72135F4B81DD}"/>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grpFill/>
            </p:spPr>
            <p:txBody>
              <a:bodyPr wrap="square" lIns="0" tIns="0" rIns="0" bIns="0" rtlCol="0"/>
              <a:lstStyle/>
              <a:p>
                <a:endParaRPr>
                  <a:highlight>
                    <a:srgbClr val="FFBF00"/>
                  </a:highlight>
                  <a:latin typeface="Times New Roman"/>
                  <a:cs typeface="Times New Roman"/>
                </a:endParaRPr>
              </a:p>
            </p:txBody>
          </p:sp>
          <p:sp>
            <p:nvSpPr>
              <p:cNvPr id="22" name="object 25">
                <a:extLst>
                  <a:ext uri="{FF2B5EF4-FFF2-40B4-BE49-F238E27FC236}">
                    <a16:creationId xmlns:a16="http://schemas.microsoft.com/office/drawing/2014/main" id="{541A5C72-B819-45F8-8C42-690DF253DD65}"/>
                  </a:ext>
                </a:extLst>
              </p:cNvPr>
              <p:cNvSpPr/>
              <p:nvPr/>
            </p:nvSpPr>
            <p:spPr>
              <a:xfrm>
                <a:off x="-277028" y="546100"/>
                <a:ext cx="7346414"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FFA100"/>
              </a:solidFill>
            </p:spPr>
            <p:txBody>
              <a:bodyPr wrap="square" lIns="0" tIns="0" rIns="0" bIns="0" rtlCol="0" anchor="t"/>
              <a:lstStyle/>
              <a:p>
                <a:endParaRPr lang="en-US">
                  <a:highlight>
                    <a:srgbClr val="FFBF00"/>
                  </a:highlight>
                </a:endParaRPr>
              </a:p>
            </p:txBody>
          </p:sp>
        </p:grpSp>
      </p:grpSp>
      <p:sp>
        <p:nvSpPr>
          <p:cNvPr id="3" name="TextBox 2">
            <a:extLst>
              <a:ext uri="{FF2B5EF4-FFF2-40B4-BE49-F238E27FC236}">
                <a16:creationId xmlns:a16="http://schemas.microsoft.com/office/drawing/2014/main" id="{C0FF187F-958F-4920-4824-B72B50263B36}"/>
              </a:ext>
            </a:extLst>
          </p:cNvPr>
          <p:cNvSpPr txBox="1"/>
          <p:nvPr/>
        </p:nvSpPr>
        <p:spPr>
          <a:xfrm>
            <a:off x="-1" y="350345"/>
            <a:ext cx="13111089" cy="769441"/>
          </a:xfrm>
          <a:prstGeom prst="rect">
            <a:avLst/>
          </a:prstGeom>
          <a:solidFill>
            <a:srgbClr val="FFA100"/>
          </a:solidFill>
        </p:spPr>
        <p:txBody>
          <a:bodyPr wrap="square" rtlCol="0">
            <a:spAutoFit/>
          </a:bodyPr>
          <a:lstStyle/>
          <a:p>
            <a:pPr marL="914400" marR="0" lvl="2"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prstClr val="black"/>
                </a:solidFill>
                <a:effectLst/>
                <a:uLnTx/>
                <a:uFillTx/>
                <a:ea typeface="Roboto"/>
                <a:cs typeface="Roboto"/>
              </a:rPr>
              <a:t>Happy Holidays</a:t>
            </a:r>
          </a:p>
        </p:txBody>
      </p:sp>
      <p:sp>
        <p:nvSpPr>
          <p:cNvPr id="5" name="TextBox 4">
            <a:extLst>
              <a:ext uri="{FF2B5EF4-FFF2-40B4-BE49-F238E27FC236}">
                <a16:creationId xmlns:a16="http://schemas.microsoft.com/office/drawing/2014/main" id="{F53A4D60-6407-466B-F134-F334245E4004}"/>
              </a:ext>
            </a:extLst>
          </p:cNvPr>
          <p:cNvSpPr txBox="1"/>
          <p:nvPr/>
        </p:nvSpPr>
        <p:spPr>
          <a:xfrm>
            <a:off x="150140" y="2339983"/>
            <a:ext cx="18710031" cy="7272119"/>
          </a:xfrm>
          <a:prstGeom prst="rect">
            <a:avLst/>
          </a:prstGeom>
          <a:noFill/>
        </p:spPr>
        <p:txBody>
          <a:bodyPr wrap="square">
            <a:spAutoFit/>
          </a:bodyPr>
          <a:lstStyle/>
          <a:p>
            <a:pPr>
              <a:lnSpc>
                <a:spcPct val="200000"/>
              </a:lnSpc>
            </a:pPr>
            <a:r>
              <a:rPr lang="en-US" sz="4800" b="1">
                <a:solidFill>
                  <a:srgbClr val="009EF3"/>
                </a:solidFill>
              </a:rPr>
              <a:t>As we approach the holiday season, we want to extend our warmest wishes to everyone. May this time be filled with joy, peace, and cherished moments with loved ones. We hope you have a wonderful and restful holiday break, and  a joyful and prosperous New Year filled with new opportunities and continued success!</a:t>
            </a:r>
          </a:p>
        </p:txBody>
      </p:sp>
    </p:spTree>
    <p:extLst>
      <p:ext uri="{BB962C8B-B14F-4D97-AF65-F5344CB8AC3E}">
        <p14:creationId xmlns:p14="http://schemas.microsoft.com/office/powerpoint/2010/main" val="3371519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8243DD17-CCDA-4CB6-B60E-D908CE45F6E0}"/>
              </a:ext>
            </a:extLst>
          </p:cNvPr>
          <p:cNvGrpSpPr/>
          <p:nvPr/>
        </p:nvGrpSpPr>
        <p:grpSpPr>
          <a:xfrm>
            <a:off x="-1" y="2579405"/>
            <a:ext cx="3942557" cy="828000"/>
            <a:chOff x="-1" y="546100"/>
            <a:chExt cx="3942557" cy="828000"/>
          </a:xfrm>
        </p:grpSpPr>
        <p:sp>
          <p:nvSpPr>
            <p:cNvPr id="48" name="object 25">
              <a:extLst>
                <a:ext uri="{FF2B5EF4-FFF2-40B4-BE49-F238E27FC236}">
                  <a16:creationId xmlns:a16="http://schemas.microsoft.com/office/drawing/2014/main" id="{6AA20AFB-F22F-4376-B43E-B1732B755903}"/>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p>
          </p:txBody>
        </p:sp>
        <p:sp>
          <p:nvSpPr>
            <p:cNvPr id="49" name="object 25">
              <a:extLst>
                <a:ext uri="{FF2B5EF4-FFF2-40B4-BE49-F238E27FC236}">
                  <a16:creationId xmlns:a16="http://schemas.microsoft.com/office/drawing/2014/main" id="{BC083F3F-27C3-451C-A79A-91BBE96CB6F6}"/>
                </a:ext>
              </a:extLst>
            </p:cNvPr>
            <p:cNvSpPr/>
            <p:nvPr/>
          </p:nvSpPr>
          <p:spPr>
            <a:xfrm>
              <a:off x="685799"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p>
          </p:txBody>
        </p:sp>
      </p:grpSp>
      <p:sp>
        <p:nvSpPr>
          <p:cNvPr id="9" name="object 9"/>
          <p:cNvSpPr txBox="1"/>
          <p:nvPr/>
        </p:nvSpPr>
        <p:spPr>
          <a:xfrm>
            <a:off x="839113" y="2677845"/>
            <a:ext cx="3581400" cy="566822"/>
          </a:xfrm>
          <a:prstGeom prst="rect">
            <a:avLst/>
          </a:prstGeom>
        </p:spPr>
        <p:txBody>
          <a:bodyPr vert="horz" wrap="square" lIns="0" tIns="12700" rIns="0" bIns="0" rtlCol="0">
            <a:spAutoFit/>
          </a:bodyPr>
          <a:lstStyle/>
          <a:p>
            <a:pPr marL="12700">
              <a:spcBef>
                <a:spcPts val="100"/>
              </a:spcBef>
            </a:pPr>
            <a:r>
              <a:rPr lang="en-US" sz="3600" b="1" spc="-5">
                <a:solidFill>
                  <a:srgbClr val="FFFFFF"/>
                </a:solidFill>
                <a:latin typeface="Times New Roman" panose="02020603050405020304" pitchFamily="18" charset="0"/>
                <a:cs typeface="Times New Roman" panose="02020603050405020304" pitchFamily="18" charset="0"/>
              </a:rPr>
              <a:t>Mission</a:t>
            </a:r>
            <a:r>
              <a:rPr lang="en-US" sz="2800" spc="-5">
                <a:solidFill>
                  <a:srgbClr val="FFFFFF"/>
                </a:solidFill>
                <a:cs typeface="Source Sans Pro Light"/>
              </a:rPr>
              <a:t> </a:t>
            </a:r>
            <a:endParaRPr sz="2800">
              <a:cs typeface="Source Sans Pro Light"/>
            </a:endParaRPr>
          </a:p>
        </p:txBody>
      </p:sp>
      <p:sp>
        <p:nvSpPr>
          <p:cNvPr id="10" name="object 10"/>
          <p:cNvSpPr txBox="1"/>
          <p:nvPr/>
        </p:nvSpPr>
        <p:spPr>
          <a:xfrm>
            <a:off x="971550" y="3576007"/>
            <a:ext cx="17220406" cy="2775119"/>
          </a:xfrm>
          <a:prstGeom prst="rect">
            <a:avLst/>
          </a:prstGeom>
        </p:spPr>
        <p:txBody>
          <a:bodyPr vert="horz" wrap="square" lIns="0" tIns="5080" rIns="0" bIns="0" rtlCol="0" anchor="t">
            <a:spAutoFit/>
          </a:bodyPr>
          <a:lstStyle/>
          <a:p>
            <a:r>
              <a:rPr lang="en-US" sz="3000" b="1">
                <a:solidFill>
                  <a:srgbClr val="00B0F0"/>
                </a:solidFill>
                <a:latin typeface="Times New Roman"/>
                <a:cs typeface="Times New Roman"/>
              </a:rPr>
              <a:t>In Community School District 28 we focus on equity as a lever for achievement for every single scholar. We are a district of excellence. We commit to every school maintaining high academic standards and working closely with families so that all scholars are learning at high levels. Beginning with school leaders, teachers, students and community partners, we also commit to being a district of learners ensuring that we promote critical thinking rooted in core content conceptual understanding through creative problem solving, technology innovation, social emotional learning and community advocacy.</a:t>
            </a:r>
            <a:endParaRPr lang="en-US" sz="3000" b="1">
              <a:latin typeface="Times New Roman" panose="02020603050405020304" pitchFamily="18" charset="0"/>
              <a:cs typeface="Times New Roman" panose="02020603050405020304" pitchFamily="18" charset="0"/>
            </a:endParaRPr>
          </a:p>
        </p:txBody>
      </p:sp>
      <p:sp>
        <p:nvSpPr>
          <p:cNvPr id="25" name="object 25"/>
          <p:cNvSpPr/>
          <p:nvPr/>
        </p:nvSpPr>
        <p:spPr>
          <a:xfrm>
            <a:off x="-794" y="6638621"/>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FF8201"/>
          </a:solidFill>
        </p:spPr>
        <p:txBody>
          <a:bodyPr wrap="square" lIns="0" tIns="0" rIns="0" bIns="0" rtlCol="0"/>
          <a:lstStyle/>
          <a:p>
            <a:endParaRPr/>
          </a:p>
        </p:txBody>
      </p:sp>
      <p:sp>
        <p:nvSpPr>
          <p:cNvPr id="26" name="object 26"/>
          <p:cNvSpPr txBox="1"/>
          <p:nvPr/>
        </p:nvSpPr>
        <p:spPr>
          <a:xfrm>
            <a:off x="951956" y="6778031"/>
            <a:ext cx="2561858" cy="566822"/>
          </a:xfrm>
          <a:prstGeom prst="rect">
            <a:avLst/>
          </a:prstGeom>
        </p:spPr>
        <p:txBody>
          <a:bodyPr vert="horz" wrap="square" lIns="0" tIns="12700" rIns="0" bIns="0" rtlCol="0">
            <a:spAutoFit/>
          </a:bodyPr>
          <a:lstStyle/>
          <a:p>
            <a:pPr marL="12700">
              <a:spcBef>
                <a:spcPts val="100"/>
              </a:spcBef>
            </a:pPr>
            <a:r>
              <a:rPr lang="en-US" sz="3600" b="1">
                <a:solidFill>
                  <a:schemeClr val="bg1"/>
                </a:solidFill>
                <a:latin typeface="Times New Roman" panose="02020603050405020304" pitchFamily="18" charset="0"/>
                <a:cs typeface="Times New Roman" panose="02020603050405020304" pitchFamily="18" charset="0"/>
              </a:rPr>
              <a:t>Vision</a:t>
            </a:r>
            <a:r>
              <a:rPr lang="en-US" sz="2800">
                <a:cs typeface="Source Sans Pro Light"/>
              </a:rPr>
              <a:t> </a:t>
            </a:r>
            <a:endParaRPr sz="2800">
              <a:cs typeface="Source Sans Pro Light"/>
            </a:endParaRPr>
          </a:p>
        </p:txBody>
      </p:sp>
      <p:sp>
        <p:nvSpPr>
          <p:cNvPr id="2" name="Rectangle 1"/>
          <p:cNvSpPr/>
          <p:nvPr/>
        </p:nvSpPr>
        <p:spPr>
          <a:xfrm>
            <a:off x="971550" y="7629601"/>
            <a:ext cx="16806819" cy="2400657"/>
          </a:xfrm>
          <a:prstGeom prst="rect">
            <a:avLst/>
          </a:prstGeom>
        </p:spPr>
        <p:txBody>
          <a:bodyPr wrap="square" lIns="91440" tIns="45720" rIns="91440" bIns="45720" anchor="t">
            <a:spAutoFit/>
          </a:bodyPr>
          <a:lstStyle/>
          <a:p>
            <a:r>
              <a:rPr lang="en-US" sz="3000" b="1">
                <a:solidFill>
                  <a:srgbClr val="FFA100"/>
                </a:solidFill>
                <a:latin typeface="Times New Roman"/>
                <a:cs typeface="Times New Roman"/>
              </a:rPr>
              <a:t>In Community School District 28 we celebrate our differences because we understand that woven into those differences is the knowledge that they offer us unlimited possibility to learn and expand our knowledge of and commitment to all humanity. We are beautifully diverse, varied; coming from countless racial, ethnic, language, and belief backgrounds. We commit to striving for </a:t>
            </a:r>
            <a:r>
              <a:rPr lang="en-US" sz="3000" b="1" i="1">
                <a:solidFill>
                  <a:srgbClr val="FFA100"/>
                </a:solidFill>
                <a:latin typeface="Times New Roman"/>
                <a:cs typeface="Times New Roman"/>
              </a:rPr>
              <a:t>inestimable contribution</a:t>
            </a:r>
            <a:r>
              <a:rPr lang="en-US" sz="3000" b="1">
                <a:solidFill>
                  <a:srgbClr val="FFA100"/>
                </a:solidFill>
                <a:latin typeface="Times New Roman"/>
                <a:cs typeface="Times New Roman"/>
              </a:rPr>
              <a:t> to the lives of our scholars.</a:t>
            </a:r>
          </a:p>
        </p:txBody>
      </p:sp>
      <p:sp>
        <p:nvSpPr>
          <p:cNvPr id="11" name="object 9">
            <a:extLst>
              <a:ext uri="{FF2B5EF4-FFF2-40B4-BE49-F238E27FC236}">
                <a16:creationId xmlns:a16="http://schemas.microsoft.com/office/drawing/2014/main" id="{93393489-8285-4C0E-206D-308E58B21F87}"/>
              </a:ext>
            </a:extLst>
          </p:cNvPr>
          <p:cNvSpPr txBox="1"/>
          <p:nvPr/>
        </p:nvSpPr>
        <p:spPr>
          <a:xfrm>
            <a:off x="839121" y="302945"/>
            <a:ext cx="16927680" cy="1872307"/>
          </a:xfrm>
          <a:prstGeom prst="rect">
            <a:avLst/>
          </a:prstGeom>
        </p:spPr>
        <p:txBody>
          <a:bodyPr vert="horz" wrap="square" lIns="0" tIns="12700" rIns="0" bIns="0" rtlCol="0" anchor="t">
            <a:spAutoFit/>
          </a:bodyPr>
          <a:lstStyle/>
          <a:p>
            <a:pPr marL="12700" algn="ctr">
              <a:spcBef>
                <a:spcPts val="100"/>
              </a:spcBef>
            </a:pPr>
            <a:r>
              <a:rPr lang="en-US" sz="3600" b="1" spc="-5">
                <a:solidFill>
                  <a:srgbClr val="832E8A"/>
                </a:solidFill>
                <a:latin typeface="Times New Roman"/>
                <a:cs typeface="Times New Roman"/>
              </a:rPr>
              <a:t>District 28 Vision, Mission &amp; Goals</a:t>
            </a:r>
          </a:p>
          <a:p>
            <a:pPr marL="12700">
              <a:spcBef>
                <a:spcPts val="100"/>
              </a:spcBef>
            </a:pPr>
            <a:r>
              <a:rPr lang="en-US" sz="2800" spc="-5">
                <a:solidFill>
                  <a:srgbClr val="832E8A"/>
                </a:solidFill>
                <a:latin typeface="Times New Roman"/>
                <a:ea typeface="Calibri"/>
                <a:cs typeface="Times New Roman"/>
              </a:rPr>
              <a:t>The United Nations' mission statement includes the line, "In this noble undertaking, cooperation, collaboration, unity, and solidarity must be the light we should seek and follow.  We commit to strive for </a:t>
            </a:r>
            <a:r>
              <a:rPr lang="en-US" sz="2800" i="1" spc="-5">
                <a:solidFill>
                  <a:srgbClr val="832E8A"/>
                </a:solidFill>
                <a:latin typeface="Times New Roman"/>
                <a:ea typeface="Calibri"/>
                <a:cs typeface="Times New Roman"/>
              </a:rPr>
              <a:t>inestimable contribution to human progress."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3178AB1-8CB4-45A3-9062-8FA23E8CC3F2}"/>
              </a:ext>
            </a:extLst>
          </p:cNvPr>
          <p:cNvGrpSpPr/>
          <p:nvPr/>
        </p:nvGrpSpPr>
        <p:grpSpPr>
          <a:xfrm>
            <a:off x="0" y="104610"/>
            <a:ext cx="15760929" cy="1225244"/>
            <a:chOff x="-1" y="546100"/>
            <a:chExt cx="9773131" cy="828000"/>
          </a:xfrm>
        </p:grpSpPr>
        <p:grpSp>
          <p:nvGrpSpPr>
            <p:cNvPr id="15" name="Group 14">
              <a:extLst>
                <a:ext uri="{FF2B5EF4-FFF2-40B4-BE49-F238E27FC236}">
                  <a16:creationId xmlns:a16="http://schemas.microsoft.com/office/drawing/2014/main" id="{690180E4-2DA3-4A53-9D76-F0FD54A89C99}"/>
                </a:ext>
              </a:extLst>
            </p:cNvPr>
            <p:cNvGrpSpPr/>
            <p:nvPr/>
          </p:nvGrpSpPr>
          <p:grpSpPr>
            <a:xfrm>
              <a:off x="-1" y="546100"/>
              <a:ext cx="3942557" cy="828000"/>
              <a:chOff x="-1" y="546100"/>
              <a:chExt cx="3942557" cy="828000"/>
            </a:xfrm>
          </p:grpSpPr>
          <p:sp>
            <p:nvSpPr>
              <p:cNvPr id="18" name="object 25">
                <a:extLst>
                  <a:ext uri="{FF2B5EF4-FFF2-40B4-BE49-F238E27FC236}">
                    <a16:creationId xmlns:a16="http://schemas.microsoft.com/office/drawing/2014/main" id="{7CA90AAE-D612-48FE-910B-C266F9F166E3}"/>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sp>
            <p:nvSpPr>
              <p:cNvPr id="19" name="object 25">
                <a:extLst>
                  <a:ext uri="{FF2B5EF4-FFF2-40B4-BE49-F238E27FC236}">
                    <a16:creationId xmlns:a16="http://schemas.microsoft.com/office/drawing/2014/main" id="{8B598FF6-A900-4144-B21C-815E1AE9780F}"/>
                  </a:ext>
                </a:extLst>
              </p:cNvPr>
              <p:cNvSpPr/>
              <p:nvPr/>
            </p:nvSpPr>
            <p:spPr>
              <a:xfrm>
                <a:off x="685799"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grpSp>
        <p:grpSp>
          <p:nvGrpSpPr>
            <p:cNvPr id="20" name="Group 19">
              <a:extLst>
                <a:ext uri="{FF2B5EF4-FFF2-40B4-BE49-F238E27FC236}">
                  <a16:creationId xmlns:a16="http://schemas.microsoft.com/office/drawing/2014/main" id="{63BF25CA-CBCA-4729-956F-F8FCA95A8359}"/>
                </a:ext>
              </a:extLst>
            </p:cNvPr>
            <p:cNvGrpSpPr/>
            <p:nvPr/>
          </p:nvGrpSpPr>
          <p:grpSpPr>
            <a:xfrm>
              <a:off x="408771" y="546100"/>
              <a:ext cx="9364359" cy="828000"/>
              <a:chOff x="-277029" y="546100"/>
              <a:chExt cx="9364359" cy="828000"/>
            </a:xfrm>
          </p:grpSpPr>
          <p:sp>
            <p:nvSpPr>
              <p:cNvPr id="21" name="object 25">
                <a:extLst>
                  <a:ext uri="{FF2B5EF4-FFF2-40B4-BE49-F238E27FC236}">
                    <a16:creationId xmlns:a16="http://schemas.microsoft.com/office/drawing/2014/main" id="{748C4CD0-A3F7-4A02-9D64-72135F4B81DD}"/>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sp>
            <p:nvSpPr>
              <p:cNvPr id="22" name="object 25">
                <a:extLst>
                  <a:ext uri="{FF2B5EF4-FFF2-40B4-BE49-F238E27FC236}">
                    <a16:creationId xmlns:a16="http://schemas.microsoft.com/office/drawing/2014/main" id="{541A5C72-B819-45F8-8C42-690DF253DD65}"/>
                  </a:ext>
                </a:extLst>
              </p:cNvPr>
              <p:cNvSpPr/>
              <p:nvPr/>
            </p:nvSpPr>
            <p:spPr>
              <a:xfrm>
                <a:off x="-277029" y="546100"/>
                <a:ext cx="9364359"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8000" b="1"/>
                  <a:t>Overview of the C-30 process</a:t>
                </a:r>
              </a:p>
            </p:txBody>
          </p:sp>
        </p:grpSp>
      </p:grpSp>
      <p:sp>
        <p:nvSpPr>
          <p:cNvPr id="3" name="TextBox 2">
            <a:extLst>
              <a:ext uri="{FF2B5EF4-FFF2-40B4-BE49-F238E27FC236}">
                <a16:creationId xmlns:a16="http://schemas.microsoft.com/office/drawing/2014/main" id="{C636C0A4-6E32-3C3E-FDBB-C6C2E23D9192}"/>
              </a:ext>
            </a:extLst>
          </p:cNvPr>
          <p:cNvSpPr txBox="1"/>
          <p:nvPr/>
        </p:nvSpPr>
        <p:spPr>
          <a:xfrm>
            <a:off x="142241" y="1329854"/>
            <a:ext cx="18714720" cy="9067098"/>
          </a:xfrm>
          <a:prstGeom prst="rect">
            <a:avLst/>
          </a:prstGeom>
          <a:noFill/>
        </p:spPr>
        <p:txBody>
          <a:bodyPr wrap="square" lIns="91440" tIns="45720" rIns="91440" bIns="45720" rtlCol="0" anchor="t">
            <a:spAutoFit/>
          </a:bodyPr>
          <a:lstStyle/>
          <a:p>
            <a:pPr>
              <a:lnSpc>
                <a:spcPct val="200000"/>
              </a:lnSpc>
            </a:pPr>
            <a:r>
              <a:rPr lang="en-US" sz="6000" b="1" dirty="0">
                <a:solidFill>
                  <a:srgbClr val="FFA100"/>
                </a:solidFill>
                <a:ea typeface="+mn-lt"/>
                <a:cs typeface="+mn-lt"/>
              </a:rPr>
              <a:t>Regulation of the Chancellor </a:t>
            </a:r>
            <a:endParaRPr lang="en-US" b="1">
              <a:solidFill>
                <a:srgbClr val="FFA100"/>
              </a:solidFill>
              <a:ea typeface="+mn-lt"/>
              <a:cs typeface="+mn-lt"/>
            </a:endParaRPr>
          </a:p>
          <a:p>
            <a:pPr>
              <a:lnSpc>
                <a:spcPct val="200000"/>
              </a:lnSpc>
            </a:pPr>
            <a:r>
              <a:rPr lang="en-US" sz="6000" b="1" dirty="0">
                <a:solidFill>
                  <a:srgbClr val="009EF3"/>
                </a:solidFill>
                <a:ea typeface="+mn-lt"/>
                <a:cs typeface="+mn-lt"/>
              </a:rPr>
              <a:t>Number: C-30 </a:t>
            </a:r>
            <a:endParaRPr lang="en-US" b="1">
              <a:solidFill>
                <a:srgbClr val="000000"/>
              </a:solidFill>
              <a:ea typeface="+mn-lt"/>
              <a:cs typeface="+mn-lt"/>
            </a:endParaRPr>
          </a:p>
          <a:p>
            <a:pPr>
              <a:lnSpc>
                <a:spcPct val="200000"/>
              </a:lnSpc>
            </a:pPr>
            <a:r>
              <a:rPr lang="en-US" sz="6000" b="1" dirty="0">
                <a:solidFill>
                  <a:srgbClr val="009EF3"/>
                </a:solidFill>
                <a:ea typeface="+mn-lt"/>
                <a:cs typeface="+mn-lt"/>
              </a:rPr>
              <a:t>Subject: REGULATION GOVERNING THE SELECTION, ASSIGNMENT AND APPOINTMENT OF PRINCIPALS AND ASSISTANT PRINCIPALS </a:t>
            </a:r>
            <a:endParaRPr lang="en-US" b="1">
              <a:ea typeface="Calibri"/>
              <a:cs typeface="Calibri"/>
            </a:endParaRPr>
          </a:p>
        </p:txBody>
      </p:sp>
    </p:spTree>
    <p:extLst>
      <p:ext uri="{BB962C8B-B14F-4D97-AF65-F5344CB8AC3E}">
        <p14:creationId xmlns:p14="http://schemas.microsoft.com/office/powerpoint/2010/main" val="405815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3178AB1-8CB4-45A3-9062-8FA23E8CC3F2}"/>
              </a:ext>
            </a:extLst>
          </p:cNvPr>
          <p:cNvGrpSpPr/>
          <p:nvPr/>
        </p:nvGrpSpPr>
        <p:grpSpPr>
          <a:xfrm>
            <a:off x="0" y="104610"/>
            <a:ext cx="15760929" cy="1225244"/>
            <a:chOff x="-1" y="546100"/>
            <a:chExt cx="9773131" cy="828000"/>
          </a:xfrm>
        </p:grpSpPr>
        <p:grpSp>
          <p:nvGrpSpPr>
            <p:cNvPr id="15" name="Group 14">
              <a:extLst>
                <a:ext uri="{FF2B5EF4-FFF2-40B4-BE49-F238E27FC236}">
                  <a16:creationId xmlns:a16="http://schemas.microsoft.com/office/drawing/2014/main" id="{690180E4-2DA3-4A53-9D76-F0FD54A89C99}"/>
                </a:ext>
              </a:extLst>
            </p:cNvPr>
            <p:cNvGrpSpPr/>
            <p:nvPr/>
          </p:nvGrpSpPr>
          <p:grpSpPr>
            <a:xfrm>
              <a:off x="-1" y="546100"/>
              <a:ext cx="3942557" cy="828000"/>
              <a:chOff x="-1" y="546100"/>
              <a:chExt cx="3942557" cy="828000"/>
            </a:xfrm>
          </p:grpSpPr>
          <p:sp>
            <p:nvSpPr>
              <p:cNvPr id="18" name="object 25">
                <a:extLst>
                  <a:ext uri="{FF2B5EF4-FFF2-40B4-BE49-F238E27FC236}">
                    <a16:creationId xmlns:a16="http://schemas.microsoft.com/office/drawing/2014/main" id="{7CA90AAE-D612-48FE-910B-C266F9F166E3}"/>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sp>
            <p:nvSpPr>
              <p:cNvPr id="19" name="object 25">
                <a:extLst>
                  <a:ext uri="{FF2B5EF4-FFF2-40B4-BE49-F238E27FC236}">
                    <a16:creationId xmlns:a16="http://schemas.microsoft.com/office/drawing/2014/main" id="{8B598FF6-A900-4144-B21C-815E1AE9780F}"/>
                  </a:ext>
                </a:extLst>
              </p:cNvPr>
              <p:cNvSpPr/>
              <p:nvPr/>
            </p:nvSpPr>
            <p:spPr>
              <a:xfrm>
                <a:off x="685799"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grpSp>
        <p:grpSp>
          <p:nvGrpSpPr>
            <p:cNvPr id="20" name="Group 19">
              <a:extLst>
                <a:ext uri="{FF2B5EF4-FFF2-40B4-BE49-F238E27FC236}">
                  <a16:creationId xmlns:a16="http://schemas.microsoft.com/office/drawing/2014/main" id="{63BF25CA-CBCA-4729-956F-F8FCA95A8359}"/>
                </a:ext>
              </a:extLst>
            </p:cNvPr>
            <p:cNvGrpSpPr/>
            <p:nvPr/>
          </p:nvGrpSpPr>
          <p:grpSpPr>
            <a:xfrm>
              <a:off x="408771" y="546100"/>
              <a:ext cx="9364359" cy="828000"/>
              <a:chOff x="-277029" y="546100"/>
              <a:chExt cx="9364359" cy="828000"/>
            </a:xfrm>
          </p:grpSpPr>
          <p:sp>
            <p:nvSpPr>
              <p:cNvPr id="21" name="object 25">
                <a:extLst>
                  <a:ext uri="{FF2B5EF4-FFF2-40B4-BE49-F238E27FC236}">
                    <a16:creationId xmlns:a16="http://schemas.microsoft.com/office/drawing/2014/main" id="{748C4CD0-A3F7-4A02-9D64-72135F4B81DD}"/>
                  </a:ext>
                </a:extLst>
              </p:cNvPr>
              <p:cNvSpPr/>
              <p:nvPr/>
            </p:nvSpPr>
            <p:spPr>
              <a:xfrm>
                <a:off x="-1" y="546100"/>
                <a:ext cx="3256757"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lstStyle/>
              <a:p>
                <a:endParaRPr>
                  <a:latin typeface="Times New Roman"/>
                  <a:cs typeface="Times New Roman"/>
                </a:endParaRPr>
              </a:p>
            </p:txBody>
          </p:sp>
          <p:sp>
            <p:nvSpPr>
              <p:cNvPr id="22" name="object 25">
                <a:extLst>
                  <a:ext uri="{FF2B5EF4-FFF2-40B4-BE49-F238E27FC236}">
                    <a16:creationId xmlns:a16="http://schemas.microsoft.com/office/drawing/2014/main" id="{541A5C72-B819-45F8-8C42-690DF253DD65}"/>
                  </a:ext>
                </a:extLst>
              </p:cNvPr>
              <p:cNvSpPr/>
              <p:nvPr/>
            </p:nvSpPr>
            <p:spPr>
              <a:xfrm>
                <a:off x="-277029" y="546100"/>
                <a:ext cx="9364359" cy="82800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8000" b="1"/>
                  <a:t>Overview of the C-30 process</a:t>
                </a:r>
              </a:p>
            </p:txBody>
          </p:sp>
        </p:grpSp>
      </p:grpSp>
      <p:sp>
        <p:nvSpPr>
          <p:cNvPr id="3" name="TextBox 2">
            <a:extLst>
              <a:ext uri="{FF2B5EF4-FFF2-40B4-BE49-F238E27FC236}">
                <a16:creationId xmlns:a16="http://schemas.microsoft.com/office/drawing/2014/main" id="{C636C0A4-6E32-3C3E-FDBB-C6C2E23D9192}"/>
              </a:ext>
            </a:extLst>
          </p:cNvPr>
          <p:cNvSpPr txBox="1"/>
          <p:nvPr/>
        </p:nvSpPr>
        <p:spPr>
          <a:xfrm>
            <a:off x="142241" y="1329854"/>
            <a:ext cx="18714720" cy="7335854"/>
          </a:xfrm>
          <a:prstGeom prst="rect">
            <a:avLst/>
          </a:prstGeom>
          <a:noFill/>
        </p:spPr>
        <p:txBody>
          <a:bodyPr wrap="square" rtlCol="0">
            <a:spAutoFit/>
          </a:bodyPr>
          <a:lstStyle/>
          <a:p>
            <a:endParaRPr lang="en-US" sz="6000" b="1"/>
          </a:p>
          <a:p>
            <a:r>
              <a:rPr lang="en-US" sz="6000" b="1" dirty="0">
                <a:solidFill>
                  <a:srgbClr val="FFA100"/>
                </a:solidFill>
              </a:rPr>
              <a:t>What is the C-30 Process?</a:t>
            </a:r>
          </a:p>
          <a:p>
            <a:pPr marL="857250" indent="-857250">
              <a:lnSpc>
                <a:spcPct val="150000"/>
              </a:lnSpc>
              <a:buFont typeface="Wingdings" panose="05000000000000000000" pitchFamily="2" charset="2"/>
              <a:buChar char="§"/>
            </a:pPr>
            <a:r>
              <a:rPr lang="en-US" sz="6000" b="1" dirty="0">
                <a:solidFill>
                  <a:srgbClr val="009EF3"/>
                </a:solidFill>
              </a:rPr>
              <a:t>The C-30 process is a set of guidelines and steps for selecting and appointing school leaders.</a:t>
            </a:r>
          </a:p>
          <a:p>
            <a:pPr marL="857250" indent="-857250">
              <a:lnSpc>
                <a:spcPct val="150000"/>
              </a:lnSpc>
              <a:buFont typeface="Arial" panose="020B0604020202020204" pitchFamily="34" charset="0"/>
              <a:buChar char="•"/>
            </a:pPr>
            <a:r>
              <a:rPr lang="en-US" sz="6000" b="1" dirty="0">
                <a:solidFill>
                  <a:srgbClr val="009EF3"/>
                </a:solidFill>
              </a:rPr>
              <a:t>It ensures the process is fair, transparent, and based on merit.</a:t>
            </a:r>
          </a:p>
        </p:txBody>
      </p:sp>
    </p:spTree>
    <p:extLst>
      <p:ext uri="{BB962C8B-B14F-4D97-AF65-F5344CB8AC3E}">
        <p14:creationId xmlns:p14="http://schemas.microsoft.com/office/powerpoint/2010/main" val="1517936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67CA0D-1783-BC16-C6A9-6CDA904DFB3D}"/>
              </a:ext>
            </a:extLst>
          </p:cNvPr>
          <p:cNvSpPr txBox="1"/>
          <p:nvPr/>
        </p:nvSpPr>
        <p:spPr>
          <a:xfrm>
            <a:off x="335147" y="1706563"/>
            <a:ext cx="18664873" cy="8045279"/>
          </a:xfrm>
          <a:prstGeom prst="rect">
            <a:avLst/>
          </a:prstGeom>
          <a:noFill/>
        </p:spPr>
        <p:txBody>
          <a:bodyPr wrap="square" lIns="91440" tIns="45720" rIns="91440" bIns="45720" anchor="t">
            <a:spAutoFit/>
          </a:bodyPr>
          <a:lstStyle/>
          <a:p>
            <a:pPr marL="914400" indent="-914400">
              <a:lnSpc>
                <a:spcPct val="200000"/>
              </a:lnSpc>
              <a:buFont typeface="+mj-lt"/>
              <a:buAutoNum type="arabicPeriod"/>
            </a:pPr>
            <a:r>
              <a:rPr lang="en-US" sz="4000" b="1" dirty="0">
                <a:solidFill>
                  <a:srgbClr val="009EF3"/>
                </a:solidFill>
              </a:rPr>
              <a:t>Vacancy Announcement: Posting of the position on the DOE website.</a:t>
            </a:r>
            <a:endParaRPr lang="en-US" sz="4000" b="1" dirty="0">
              <a:solidFill>
                <a:srgbClr val="009EF3"/>
              </a:solidFill>
              <a:ea typeface="Calibri"/>
              <a:cs typeface="Calibri"/>
            </a:endParaRPr>
          </a:p>
          <a:p>
            <a:pPr>
              <a:lnSpc>
                <a:spcPct val="200000"/>
              </a:lnSpc>
            </a:pPr>
            <a:r>
              <a:rPr lang="en-US" sz="2800" b="1" dirty="0">
                <a:solidFill>
                  <a:srgbClr val="FFA100"/>
                </a:solidFill>
                <a:ea typeface="+mn-lt"/>
                <a:cs typeface="+mn-lt"/>
              </a:rPr>
              <a:t>To enable potential candidates to learn of vacancies and have reasonable time to submit applications, vacancies will be posted a minimum of 15 calendar days. </a:t>
            </a:r>
            <a:r>
              <a:rPr lang="en-US" sz="2800" b="1" dirty="0">
                <a:solidFill>
                  <a:srgbClr val="FFA100"/>
                </a:solidFill>
              </a:rPr>
              <a:t>Application Submission: Candidates apply through the DOE portal.</a:t>
            </a:r>
            <a:endParaRPr lang="en-US" sz="2800" b="1" dirty="0">
              <a:solidFill>
                <a:srgbClr val="FFA100"/>
              </a:solidFill>
              <a:ea typeface="Calibri"/>
              <a:cs typeface="Calibri"/>
            </a:endParaRPr>
          </a:p>
          <a:p>
            <a:pPr marL="742950" indent="-742950">
              <a:lnSpc>
                <a:spcPct val="200000"/>
              </a:lnSpc>
              <a:buAutoNum type="arabicPeriod"/>
            </a:pPr>
            <a:r>
              <a:rPr lang="en-US" sz="4000" b="1">
                <a:solidFill>
                  <a:srgbClr val="009EF3"/>
                </a:solidFill>
              </a:rPr>
              <a:t>Level </a:t>
            </a:r>
            <a:r>
              <a:rPr lang="en-US" sz="4000" b="1" dirty="0">
                <a:solidFill>
                  <a:srgbClr val="009EF3"/>
                </a:solidFill>
              </a:rPr>
              <a:t>I Committee: Initial review and interviews by a </a:t>
            </a:r>
            <a:r>
              <a:rPr lang="en-US" sz="4000" b="1">
                <a:solidFill>
                  <a:srgbClr val="009EF3"/>
                </a:solidFill>
              </a:rPr>
              <a:t>committee.</a:t>
            </a:r>
            <a:endParaRPr lang="en-US" sz="4000" b="1" dirty="0">
              <a:solidFill>
                <a:srgbClr val="009EF3"/>
              </a:solidFill>
              <a:cs typeface="Calibri"/>
            </a:endParaRPr>
          </a:p>
          <a:p>
            <a:pPr marL="742950" indent="-742950">
              <a:lnSpc>
                <a:spcPct val="200000"/>
              </a:lnSpc>
              <a:buAutoNum type="arabicPeriod"/>
            </a:pPr>
            <a:r>
              <a:rPr lang="en-US" sz="4000" b="1">
                <a:solidFill>
                  <a:srgbClr val="009EF3"/>
                </a:solidFill>
              </a:rPr>
              <a:t>Level </a:t>
            </a:r>
            <a:r>
              <a:rPr lang="en-US" sz="4000" b="1" dirty="0">
                <a:solidFill>
                  <a:srgbClr val="009EF3"/>
                </a:solidFill>
              </a:rPr>
              <a:t>II Committee: Further review and final interviews.</a:t>
            </a:r>
            <a:endParaRPr lang="en-US" sz="4000" b="1" dirty="0">
              <a:solidFill>
                <a:srgbClr val="009EF3"/>
              </a:solidFill>
              <a:ea typeface="Calibri"/>
              <a:cs typeface="Calibri"/>
            </a:endParaRPr>
          </a:p>
          <a:p>
            <a:pPr marL="914400" indent="-914400">
              <a:lnSpc>
                <a:spcPct val="200000"/>
              </a:lnSpc>
              <a:buFont typeface="+mj-lt"/>
              <a:buAutoNum type="arabicPeriod"/>
            </a:pPr>
            <a:r>
              <a:rPr lang="en-US" sz="4000" b="1" dirty="0">
                <a:solidFill>
                  <a:srgbClr val="009EF3"/>
                </a:solidFill>
              </a:rPr>
              <a:t>SLT Consultation: School Leadership Team provides input.</a:t>
            </a:r>
            <a:endParaRPr lang="en-US" sz="4000" b="1" dirty="0">
              <a:solidFill>
                <a:srgbClr val="009EF3"/>
              </a:solidFill>
              <a:ea typeface="Calibri"/>
              <a:cs typeface="Calibri"/>
            </a:endParaRPr>
          </a:p>
          <a:p>
            <a:pPr marL="914400" indent="-914400">
              <a:lnSpc>
                <a:spcPct val="200000"/>
              </a:lnSpc>
              <a:buFont typeface="+mj-lt"/>
              <a:buAutoNum type="arabicPeriod"/>
            </a:pPr>
            <a:r>
              <a:rPr lang="en-US" sz="4000" b="1" dirty="0">
                <a:solidFill>
                  <a:srgbClr val="009EF3"/>
                </a:solidFill>
              </a:rPr>
              <a:t>Final Appointment: Approval and appointment of the selected candidate.</a:t>
            </a:r>
            <a:endParaRPr lang="en-US" sz="4000" b="1" dirty="0">
              <a:solidFill>
                <a:srgbClr val="009EF3"/>
              </a:solidFill>
              <a:ea typeface="Calibri"/>
              <a:cs typeface="Calibri"/>
            </a:endParaRPr>
          </a:p>
        </p:txBody>
      </p:sp>
      <p:sp>
        <p:nvSpPr>
          <p:cNvPr id="4" name="object 25">
            <a:extLst>
              <a:ext uri="{FF2B5EF4-FFF2-40B4-BE49-F238E27FC236}">
                <a16:creationId xmlns:a16="http://schemas.microsoft.com/office/drawing/2014/main" id="{DF1A9C19-8957-B660-C6B5-455A079C1395}"/>
              </a:ext>
            </a:extLst>
          </p:cNvPr>
          <p:cNvSpPr/>
          <p:nvPr/>
        </p:nvSpPr>
        <p:spPr>
          <a:xfrm>
            <a:off x="0" y="0"/>
            <a:ext cx="16357600"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b="1"/>
              <a:t> Key steps in the C-30 process</a:t>
            </a:r>
          </a:p>
        </p:txBody>
      </p:sp>
    </p:spTree>
    <p:extLst>
      <p:ext uri="{BB962C8B-B14F-4D97-AF65-F5344CB8AC3E}">
        <p14:creationId xmlns:p14="http://schemas.microsoft.com/office/powerpoint/2010/main" val="3481777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25">
            <a:extLst>
              <a:ext uri="{FF2B5EF4-FFF2-40B4-BE49-F238E27FC236}">
                <a16:creationId xmlns:a16="http://schemas.microsoft.com/office/drawing/2014/main" id="{541A5C72-B819-45F8-8C42-690DF253DD65}"/>
              </a:ext>
            </a:extLst>
          </p:cNvPr>
          <p:cNvSpPr/>
          <p:nvPr/>
        </p:nvSpPr>
        <p:spPr>
          <a:xfrm>
            <a:off x="0" y="1"/>
            <a:ext cx="14440479"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b="1"/>
              <a:t> C-30 Level 1 Committee</a:t>
            </a:r>
          </a:p>
        </p:txBody>
      </p:sp>
      <p:sp>
        <p:nvSpPr>
          <p:cNvPr id="3" name="TextBox 2">
            <a:extLst>
              <a:ext uri="{FF2B5EF4-FFF2-40B4-BE49-F238E27FC236}">
                <a16:creationId xmlns:a16="http://schemas.microsoft.com/office/drawing/2014/main" id="{21B5DF17-A5E2-4C27-DAA1-D5957A360081}"/>
              </a:ext>
            </a:extLst>
          </p:cNvPr>
          <p:cNvSpPr txBox="1"/>
          <p:nvPr/>
        </p:nvSpPr>
        <p:spPr>
          <a:xfrm>
            <a:off x="164017" y="2923889"/>
            <a:ext cx="18682278" cy="4845622"/>
          </a:xfrm>
          <a:prstGeom prst="rect">
            <a:avLst/>
          </a:prstGeom>
          <a:noFill/>
        </p:spPr>
        <p:txBody>
          <a:bodyPr wrap="square">
            <a:spAutoFit/>
          </a:bodyPr>
          <a:lstStyle/>
          <a:p>
            <a:pPr marL="685800" indent="-685800">
              <a:lnSpc>
                <a:spcPct val="200000"/>
              </a:lnSpc>
              <a:buFont typeface="Arial" panose="020B0604020202020204" pitchFamily="34" charset="0"/>
              <a:buChar char="•"/>
            </a:pPr>
            <a:r>
              <a:rPr lang="en-US" sz="5400" b="1">
                <a:solidFill>
                  <a:srgbClr val="009EF3"/>
                </a:solidFill>
              </a:rPr>
              <a:t>Comprised of school staff, parents, and community members.</a:t>
            </a:r>
          </a:p>
          <a:p>
            <a:pPr marL="685800" indent="-685800">
              <a:lnSpc>
                <a:spcPct val="200000"/>
              </a:lnSpc>
              <a:buFont typeface="Arial" panose="020B0604020202020204" pitchFamily="34" charset="0"/>
              <a:buChar char="•"/>
            </a:pPr>
            <a:r>
              <a:rPr lang="en-US" sz="5400" b="1">
                <a:solidFill>
                  <a:srgbClr val="009EF3"/>
                </a:solidFill>
              </a:rPr>
              <a:t>Reviews applications and conducts initial interviews.</a:t>
            </a:r>
          </a:p>
          <a:p>
            <a:pPr marL="685800" indent="-685800">
              <a:lnSpc>
                <a:spcPct val="200000"/>
              </a:lnSpc>
              <a:buFont typeface="Arial" panose="020B0604020202020204" pitchFamily="34" charset="0"/>
              <a:buChar char="•"/>
            </a:pPr>
            <a:r>
              <a:rPr lang="en-US" sz="5400" b="1">
                <a:solidFill>
                  <a:srgbClr val="009EF3"/>
                </a:solidFill>
              </a:rPr>
              <a:t>Recommends candidates for Level II.</a:t>
            </a:r>
          </a:p>
        </p:txBody>
      </p:sp>
    </p:spTree>
    <p:extLst>
      <p:ext uri="{BB962C8B-B14F-4D97-AF65-F5344CB8AC3E}">
        <p14:creationId xmlns:p14="http://schemas.microsoft.com/office/powerpoint/2010/main" val="4224658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490339-EFF8-B7BB-F679-DAA2E43DCEDB}"/>
            </a:ext>
          </a:extLst>
        </p:cNvPr>
        <p:cNvGrpSpPr/>
        <p:nvPr/>
      </p:nvGrpSpPr>
      <p:grpSpPr>
        <a:xfrm>
          <a:off x="0" y="0"/>
          <a:ext cx="0" cy="0"/>
          <a:chOff x="0" y="0"/>
          <a:chExt cx="0" cy="0"/>
        </a:xfrm>
      </p:grpSpPr>
      <p:sp>
        <p:nvSpPr>
          <p:cNvPr id="22" name="object 25">
            <a:extLst>
              <a:ext uri="{FF2B5EF4-FFF2-40B4-BE49-F238E27FC236}">
                <a16:creationId xmlns:a16="http://schemas.microsoft.com/office/drawing/2014/main" id="{D9A4BF4C-1D13-47AB-397A-2DA1DCBA3988}"/>
              </a:ext>
            </a:extLst>
          </p:cNvPr>
          <p:cNvSpPr/>
          <p:nvPr/>
        </p:nvSpPr>
        <p:spPr>
          <a:xfrm>
            <a:off x="0" y="1"/>
            <a:ext cx="14440479"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b="1"/>
              <a:t> Level 2 Committee </a:t>
            </a:r>
          </a:p>
        </p:txBody>
      </p:sp>
      <p:sp>
        <p:nvSpPr>
          <p:cNvPr id="3" name="TextBox 2">
            <a:extLst>
              <a:ext uri="{FF2B5EF4-FFF2-40B4-BE49-F238E27FC236}">
                <a16:creationId xmlns:a16="http://schemas.microsoft.com/office/drawing/2014/main" id="{DC2BF3B2-E734-5A3E-3F4A-6E42E0D1B5C6}"/>
              </a:ext>
            </a:extLst>
          </p:cNvPr>
          <p:cNvSpPr txBox="1"/>
          <p:nvPr/>
        </p:nvSpPr>
        <p:spPr>
          <a:xfrm>
            <a:off x="397193" y="2952095"/>
            <a:ext cx="18613120" cy="5373779"/>
          </a:xfrm>
          <a:prstGeom prst="rect">
            <a:avLst/>
          </a:prstGeom>
          <a:noFill/>
        </p:spPr>
        <p:txBody>
          <a:bodyPr wrap="square">
            <a:spAutoFit/>
          </a:bodyPr>
          <a:lstStyle/>
          <a:p>
            <a:pPr marL="285750" indent="-285750">
              <a:lnSpc>
                <a:spcPct val="200000"/>
              </a:lnSpc>
              <a:buFont typeface="Arial" panose="020B0604020202020204" pitchFamily="34" charset="0"/>
              <a:buChar char="•"/>
            </a:pPr>
            <a:r>
              <a:rPr lang="en-US" sz="6000" b="1">
                <a:solidFill>
                  <a:srgbClr val="009EF3"/>
                </a:solidFill>
              </a:rPr>
              <a:t>Includes higher-level DOE officials.</a:t>
            </a:r>
          </a:p>
          <a:p>
            <a:pPr marL="285750" indent="-285750">
              <a:lnSpc>
                <a:spcPct val="200000"/>
              </a:lnSpc>
              <a:buFont typeface="Arial" panose="020B0604020202020204" pitchFamily="34" charset="0"/>
              <a:buChar char="•"/>
            </a:pPr>
            <a:r>
              <a:rPr lang="en-US" sz="6000" b="1">
                <a:solidFill>
                  <a:srgbClr val="009EF3"/>
                </a:solidFill>
              </a:rPr>
              <a:t>Conducts final interviews and makes the final selection.</a:t>
            </a:r>
          </a:p>
          <a:p>
            <a:pPr marL="285750" indent="-285750">
              <a:lnSpc>
                <a:spcPct val="200000"/>
              </a:lnSpc>
              <a:buFont typeface="Arial" panose="020B0604020202020204" pitchFamily="34" charset="0"/>
              <a:buChar char="•"/>
            </a:pPr>
            <a:r>
              <a:rPr lang="en-US" sz="6000" b="1">
                <a:solidFill>
                  <a:srgbClr val="009EF3"/>
                </a:solidFill>
              </a:rPr>
              <a:t>Ensures candidates meet all qualifications and standards.</a:t>
            </a:r>
          </a:p>
        </p:txBody>
      </p:sp>
    </p:spTree>
    <p:extLst>
      <p:ext uri="{BB962C8B-B14F-4D97-AF65-F5344CB8AC3E}">
        <p14:creationId xmlns:p14="http://schemas.microsoft.com/office/powerpoint/2010/main" val="547878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E573A-4D86-4A78-45B2-3D1386969E61}"/>
            </a:ext>
          </a:extLst>
        </p:cNvPr>
        <p:cNvGrpSpPr/>
        <p:nvPr/>
      </p:nvGrpSpPr>
      <p:grpSpPr>
        <a:xfrm>
          <a:off x="0" y="0"/>
          <a:ext cx="0" cy="0"/>
          <a:chOff x="0" y="0"/>
          <a:chExt cx="0" cy="0"/>
        </a:xfrm>
      </p:grpSpPr>
      <p:sp>
        <p:nvSpPr>
          <p:cNvPr id="22" name="object 25">
            <a:extLst>
              <a:ext uri="{FF2B5EF4-FFF2-40B4-BE49-F238E27FC236}">
                <a16:creationId xmlns:a16="http://schemas.microsoft.com/office/drawing/2014/main" id="{CF6D7A3F-33E4-F316-393D-D3206F39E2CC}"/>
              </a:ext>
            </a:extLst>
          </p:cNvPr>
          <p:cNvSpPr/>
          <p:nvPr/>
        </p:nvSpPr>
        <p:spPr>
          <a:xfrm>
            <a:off x="0" y="1"/>
            <a:ext cx="14440479" cy="1564640"/>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b="1"/>
              <a:t> SLT Consultation</a:t>
            </a:r>
          </a:p>
        </p:txBody>
      </p:sp>
      <p:sp>
        <p:nvSpPr>
          <p:cNvPr id="4" name="TextBox 3">
            <a:extLst>
              <a:ext uri="{FF2B5EF4-FFF2-40B4-BE49-F238E27FC236}">
                <a16:creationId xmlns:a16="http://schemas.microsoft.com/office/drawing/2014/main" id="{8D9DB817-78B1-0ADE-4C63-40D1018EF27C}"/>
              </a:ext>
            </a:extLst>
          </p:cNvPr>
          <p:cNvSpPr txBox="1"/>
          <p:nvPr/>
        </p:nvSpPr>
        <p:spPr>
          <a:xfrm>
            <a:off x="466664" y="2478483"/>
            <a:ext cx="18076984" cy="7220438"/>
          </a:xfrm>
          <a:prstGeom prst="rect">
            <a:avLst/>
          </a:prstGeom>
          <a:noFill/>
        </p:spPr>
        <p:txBody>
          <a:bodyPr wrap="square">
            <a:spAutoFit/>
          </a:bodyPr>
          <a:lstStyle/>
          <a:p>
            <a:pPr marL="857250" indent="-857250">
              <a:lnSpc>
                <a:spcPct val="200000"/>
              </a:lnSpc>
              <a:buFont typeface="Wingdings" panose="05000000000000000000" pitchFamily="2" charset="2"/>
              <a:buChar char="§"/>
            </a:pPr>
            <a:r>
              <a:rPr lang="en-US" sz="6000" b="1">
                <a:solidFill>
                  <a:srgbClr val="009EF3"/>
                </a:solidFill>
              </a:rPr>
              <a:t>SLT reviews the final candidate.</a:t>
            </a:r>
          </a:p>
          <a:p>
            <a:pPr marL="857250" indent="-857250">
              <a:lnSpc>
                <a:spcPct val="200000"/>
              </a:lnSpc>
              <a:buFont typeface="Wingdings" panose="05000000000000000000" pitchFamily="2" charset="2"/>
              <a:buChar char="§"/>
            </a:pPr>
            <a:r>
              <a:rPr lang="en-US" sz="6000" b="1">
                <a:solidFill>
                  <a:srgbClr val="009EF3"/>
                </a:solidFill>
              </a:rPr>
              <a:t>Provides feedback and ensures community input is considered.</a:t>
            </a:r>
          </a:p>
          <a:p>
            <a:pPr marL="857250" indent="-857250">
              <a:lnSpc>
                <a:spcPct val="200000"/>
              </a:lnSpc>
              <a:buFont typeface="Wingdings" panose="05000000000000000000" pitchFamily="2" charset="2"/>
              <a:buChar char="§"/>
            </a:pPr>
            <a:r>
              <a:rPr lang="en-US" sz="6000" b="1">
                <a:solidFill>
                  <a:srgbClr val="009EF3"/>
                </a:solidFill>
              </a:rPr>
              <a:t>Helps finalize the appointment decision.</a:t>
            </a:r>
          </a:p>
        </p:txBody>
      </p:sp>
    </p:spTree>
    <p:extLst>
      <p:ext uri="{BB962C8B-B14F-4D97-AF65-F5344CB8AC3E}">
        <p14:creationId xmlns:p14="http://schemas.microsoft.com/office/powerpoint/2010/main" val="3027660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A8FE3C-1622-16C8-BB90-BA440D6DF970}"/>
            </a:ext>
          </a:extLst>
        </p:cNvPr>
        <p:cNvGrpSpPr/>
        <p:nvPr/>
      </p:nvGrpSpPr>
      <p:grpSpPr>
        <a:xfrm>
          <a:off x="0" y="0"/>
          <a:ext cx="0" cy="0"/>
          <a:chOff x="0" y="0"/>
          <a:chExt cx="0" cy="0"/>
        </a:xfrm>
      </p:grpSpPr>
      <p:sp>
        <p:nvSpPr>
          <p:cNvPr id="22" name="object 25">
            <a:extLst>
              <a:ext uri="{FF2B5EF4-FFF2-40B4-BE49-F238E27FC236}">
                <a16:creationId xmlns:a16="http://schemas.microsoft.com/office/drawing/2014/main" id="{BDEB1D19-4171-270D-E66A-5E22669A9FD1}"/>
              </a:ext>
            </a:extLst>
          </p:cNvPr>
          <p:cNvSpPr/>
          <p:nvPr/>
        </p:nvSpPr>
        <p:spPr>
          <a:xfrm>
            <a:off x="0" y="0"/>
            <a:ext cx="14440479" cy="1564641"/>
          </a:xfrm>
          <a:custGeom>
            <a:avLst/>
            <a:gdLst/>
            <a:ahLst/>
            <a:cxnLst/>
            <a:rect l="l" t="t" r="r" b="b"/>
            <a:pathLst>
              <a:path w="1955164" h="437514">
                <a:moveTo>
                  <a:pt x="1736031" y="0"/>
                </a:moveTo>
                <a:lnTo>
                  <a:pt x="0" y="0"/>
                </a:lnTo>
                <a:lnTo>
                  <a:pt x="0" y="437153"/>
                </a:lnTo>
                <a:lnTo>
                  <a:pt x="1736031" y="437153"/>
                </a:lnTo>
                <a:lnTo>
                  <a:pt x="1786148" y="431380"/>
                </a:lnTo>
                <a:lnTo>
                  <a:pt x="1832155" y="414936"/>
                </a:lnTo>
                <a:lnTo>
                  <a:pt x="1872739" y="389134"/>
                </a:lnTo>
                <a:lnTo>
                  <a:pt x="1906588" y="355285"/>
                </a:lnTo>
                <a:lnTo>
                  <a:pt x="1932391" y="314701"/>
                </a:lnTo>
                <a:lnTo>
                  <a:pt x="1948834" y="268694"/>
                </a:lnTo>
                <a:lnTo>
                  <a:pt x="1954607" y="218577"/>
                </a:lnTo>
                <a:lnTo>
                  <a:pt x="1948834" y="168459"/>
                </a:lnTo>
                <a:lnTo>
                  <a:pt x="1932391" y="122452"/>
                </a:lnTo>
                <a:lnTo>
                  <a:pt x="1906588" y="81868"/>
                </a:lnTo>
                <a:lnTo>
                  <a:pt x="1872739" y="48018"/>
                </a:lnTo>
                <a:lnTo>
                  <a:pt x="1832155" y="22216"/>
                </a:lnTo>
                <a:lnTo>
                  <a:pt x="1786148" y="5772"/>
                </a:lnTo>
                <a:lnTo>
                  <a:pt x="1736031" y="0"/>
                </a:lnTo>
                <a:close/>
              </a:path>
            </a:pathLst>
          </a:custGeom>
          <a:solidFill>
            <a:srgbClr val="00B0F0"/>
          </a:solidFill>
        </p:spPr>
        <p:txBody>
          <a:bodyPr wrap="square" lIns="0" tIns="0" rIns="0" bIns="0" rtlCol="0" anchor="t"/>
          <a:lstStyle/>
          <a:p>
            <a:r>
              <a:rPr lang="en-US" sz="9600" b="1"/>
              <a:t> Final Appointment</a:t>
            </a:r>
          </a:p>
        </p:txBody>
      </p:sp>
      <p:sp>
        <p:nvSpPr>
          <p:cNvPr id="3" name="TextBox 2">
            <a:extLst>
              <a:ext uri="{FF2B5EF4-FFF2-40B4-BE49-F238E27FC236}">
                <a16:creationId xmlns:a16="http://schemas.microsoft.com/office/drawing/2014/main" id="{21BE39DD-AC17-7749-BD1A-D13F4C2C3FA7}"/>
              </a:ext>
            </a:extLst>
          </p:cNvPr>
          <p:cNvSpPr txBox="1"/>
          <p:nvPr/>
        </p:nvSpPr>
        <p:spPr>
          <a:xfrm>
            <a:off x="215876" y="3308476"/>
            <a:ext cx="18794437" cy="4845622"/>
          </a:xfrm>
          <a:prstGeom prst="rect">
            <a:avLst/>
          </a:prstGeom>
          <a:noFill/>
        </p:spPr>
        <p:txBody>
          <a:bodyPr wrap="square">
            <a:spAutoFit/>
          </a:bodyPr>
          <a:lstStyle/>
          <a:p>
            <a:pPr marL="285750" indent="-285750">
              <a:lnSpc>
                <a:spcPct val="200000"/>
              </a:lnSpc>
              <a:buFont typeface="Arial" panose="020B0604020202020204" pitchFamily="34" charset="0"/>
              <a:buChar char="•"/>
            </a:pPr>
            <a:r>
              <a:rPr lang="en-US" sz="5400" b="1">
                <a:solidFill>
                  <a:srgbClr val="009EF3"/>
                </a:solidFill>
              </a:rPr>
              <a:t>The selected candidate is vetted and approved by the DOE.</a:t>
            </a:r>
          </a:p>
          <a:p>
            <a:pPr marL="285750" indent="-285750">
              <a:lnSpc>
                <a:spcPct val="200000"/>
              </a:lnSpc>
              <a:buFont typeface="Arial" panose="020B0604020202020204" pitchFamily="34" charset="0"/>
              <a:buChar char="•"/>
            </a:pPr>
            <a:r>
              <a:rPr lang="en-US" sz="5400" b="1">
                <a:solidFill>
                  <a:srgbClr val="009EF3"/>
                </a:solidFill>
              </a:rPr>
              <a:t>Official appointment is made.</a:t>
            </a:r>
          </a:p>
          <a:p>
            <a:pPr marL="285750" indent="-285750">
              <a:lnSpc>
                <a:spcPct val="200000"/>
              </a:lnSpc>
              <a:buFont typeface="Arial" panose="020B0604020202020204" pitchFamily="34" charset="0"/>
              <a:buChar char="•"/>
            </a:pPr>
            <a:r>
              <a:rPr lang="en-US" sz="5400" b="1">
                <a:solidFill>
                  <a:srgbClr val="009EF3"/>
                </a:solidFill>
              </a:rPr>
              <a:t>Announcement to the school community.</a:t>
            </a:r>
            <a:endParaRPr lang="en-US" b="1">
              <a:solidFill>
                <a:srgbClr val="009EF3"/>
              </a:solidFill>
            </a:endParaRPr>
          </a:p>
        </p:txBody>
      </p:sp>
    </p:spTree>
    <p:extLst>
      <p:ext uri="{BB962C8B-B14F-4D97-AF65-F5344CB8AC3E}">
        <p14:creationId xmlns:p14="http://schemas.microsoft.com/office/powerpoint/2010/main" val="31935486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arth’s history, The beginning - by Lifeliqe.pptx" id="{E25CC431-43A8-448A-845B-6834F5801C19}" vid="{4F4D894A-5B42-4CD6-B809-B6FAA25A6C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118e9eb-25bf-4891-b5be-0fae27b6388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F128B851B94BE41BDE93B1F14209620" ma:contentTypeVersion="16" ma:contentTypeDescription="Create a new document." ma:contentTypeScope="" ma:versionID="27da819695d52121c5f2099fb7b0a7d9">
  <xsd:schema xmlns:xsd="http://www.w3.org/2001/XMLSchema" xmlns:xs="http://www.w3.org/2001/XMLSchema" xmlns:p="http://schemas.microsoft.com/office/2006/metadata/properties" xmlns:ns3="6118e9eb-25bf-4891-b5be-0fae27b63882" xmlns:ns4="f7cd8bb7-ee72-4a22-8d56-bbac53f6b69e" targetNamespace="http://schemas.microsoft.com/office/2006/metadata/properties" ma:root="true" ma:fieldsID="713b8b7d7bc7347d7e463cc7a6bfb0cb" ns3:_="" ns4:_="">
    <xsd:import namespace="6118e9eb-25bf-4891-b5be-0fae27b63882"/>
    <xsd:import namespace="f7cd8bb7-ee72-4a22-8d56-bbac53f6b69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8e9eb-25bf-4891-b5be-0fae27b6388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cd8bb7-ee72-4a22-8d56-bbac53f6b69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E24171-8170-4082-8342-58F1E7D15959}">
  <ds:schemaRefs>
    <ds:schemaRef ds:uri="http://schemas.microsoft.com/sharepoint/v3/contenttype/forms"/>
  </ds:schemaRefs>
</ds:datastoreItem>
</file>

<file path=customXml/itemProps2.xml><?xml version="1.0" encoding="utf-8"?>
<ds:datastoreItem xmlns:ds="http://schemas.openxmlformats.org/officeDocument/2006/customXml" ds:itemID="{920253F9-6EA4-4FC5-A66C-3D8899FCD5DD}">
  <ds:schemaRefs>
    <ds:schemaRef ds:uri="http://purl.org/dc/terms/"/>
    <ds:schemaRef ds:uri="http://schemas.microsoft.com/office/2006/documentManagement/types"/>
    <ds:schemaRef ds:uri="http://www.w3.org/XML/1998/namespace"/>
    <ds:schemaRef ds:uri="f7cd8bb7-ee72-4a22-8d56-bbac53f6b69e"/>
    <ds:schemaRef ds:uri="http://schemas.microsoft.com/office/infopath/2007/PartnerControls"/>
    <ds:schemaRef ds:uri="http://purl.org/dc/elements/1.1/"/>
    <ds:schemaRef ds:uri="http://schemas.openxmlformats.org/package/2006/metadata/core-properties"/>
    <ds:schemaRef ds:uri="http://purl.org/dc/dcmitype/"/>
    <ds:schemaRef ds:uri="6118e9eb-25bf-4891-b5be-0fae27b63882"/>
    <ds:schemaRef ds:uri="http://schemas.microsoft.com/office/2006/metadata/properties"/>
  </ds:schemaRefs>
</ds:datastoreItem>
</file>

<file path=customXml/itemProps3.xml><?xml version="1.0" encoding="utf-8"?>
<ds:datastoreItem xmlns:ds="http://schemas.openxmlformats.org/officeDocument/2006/customXml" ds:itemID="{2ABB5405-D854-4F26-9BD8-5AF5D0E4FB19}">
  <ds:schemaRefs>
    <ds:schemaRef ds:uri="6118e9eb-25bf-4891-b5be-0fae27b63882"/>
    <ds:schemaRef ds:uri="f7cd8bb7-ee72-4a22-8d56-bbac53f6b69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Ion Boardroom</Template>
  <TotalTime>0</TotalTime>
  <Words>1008</Words>
  <Application>Microsoft Macintosh PowerPoint</Application>
  <PresentationFormat>Custom</PresentationFormat>
  <Paragraphs>91</Paragraphs>
  <Slides>15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Arial Black</vt:lpstr>
      <vt:lpstr>Calibri</vt:lpstr>
      <vt:lpstr>Calibri Light</vt:lpstr>
      <vt:lpstr>Roboto</vt:lpstr>
      <vt:lpstr>Source Sans Pro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30</cp:revision>
  <dcterms:created xsi:type="dcterms:W3CDTF">2023-10-19T16:14:54Z</dcterms:created>
  <dcterms:modified xsi:type="dcterms:W3CDTF">2024-12-05T17:30:44Z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0x0101009F128B851B94BE41BDE93B1F14209620</vt:lpwstr>
  </property>
</Properties>
</file>